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91" r:id="rId2"/>
  </p:sldMasterIdLst>
  <p:notesMasterIdLst>
    <p:notesMasterId r:id="rId31"/>
  </p:notesMasterIdLst>
  <p:sldIdLst>
    <p:sldId id="256" r:id="rId3"/>
    <p:sldId id="301" r:id="rId4"/>
    <p:sldId id="260" r:id="rId5"/>
    <p:sldId id="258" r:id="rId6"/>
    <p:sldId id="274" r:id="rId7"/>
    <p:sldId id="259" r:id="rId8"/>
    <p:sldId id="262" r:id="rId9"/>
    <p:sldId id="277" r:id="rId10"/>
    <p:sldId id="287" r:id="rId11"/>
    <p:sldId id="300" r:id="rId12"/>
    <p:sldId id="288" r:id="rId13"/>
    <p:sldId id="265" r:id="rId14"/>
    <p:sldId id="284" r:id="rId15"/>
    <p:sldId id="290" r:id="rId16"/>
    <p:sldId id="295" r:id="rId17"/>
    <p:sldId id="291" r:id="rId18"/>
    <p:sldId id="296" r:id="rId19"/>
    <p:sldId id="292" r:id="rId20"/>
    <p:sldId id="297" r:id="rId21"/>
    <p:sldId id="289" r:id="rId22"/>
    <p:sldId id="293" r:id="rId23"/>
    <p:sldId id="298" r:id="rId24"/>
    <p:sldId id="294" r:id="rId25"/>
    <p:sldId id="299" r:id="rId26"/>
    <p:sldId id="276" r:id="rId27"/>
    <p:sldId id="273" r:id="rId28"/>
    <p:sldId id="286" r:id="rId29"/>
    <p:sldId id="261" r:id="rId30"/>
  </p:sldIdLst>
  <p:sldSz cx="9144000" cy="5143500" type="screen16x9"/>
  <p:notesSz cx="6858000" cy="9144000"/>
  <p:embeddedFontLst>
    <p:embeddedFont>
      <p:font typeface="Abhaya Libre" panose="020B0604020202020204" charset="0"/>
      <p:regular r:id="rId32"/>
      <p:bold r:id="rId33"/>
    </p:embeddedFont>
    <p:embeddedFont>
      <p:font typeface="Arial Bold" panose="020B0704020202020204" pitchFamily="34" charset="0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Palanquin Dark" panose="020B0604020202020204" charset="0"/>
      <p:regular r:id="rId39"/>
      <p:bold r:id="rId40"/>
    </p:embeddedFont>
    <p:embeddedFont>
      <p:font typeface="Poppins" panose="000005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8038BC-C7BB-4D18-BBBA-113EB8C9F51D}">
  <a:tblStyle styleId="{0E8038BC-C7BB-4D18-BBBA-113EB8C9F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93"/>
    <p:restoredTop sz="94681"/>
  </p:normalViewPr>
  <p:slideViewPr>
    <p:cSldViewPr snapToGrid="0">
      <p:cViewPr varScale="1">
        <p:scale>
          <a:sx n="135" d="100"/>
          <a:sy n="135" d="100"/>
        </p:scale>
        <p:origin x="10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10.fntdata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901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33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668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1586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65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6988B0C-D0FA-4593-BF38-A7BA3E9A5D6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72" charset="-128"/>
                <a:cs typeface="ＭＳ Ｐゴシック" pitchFamily="-72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itchFamily="-72" charset="-128"/>
              <a:cs typeface="ＭＳ Ｐゴシック" pitchFamily="-72" charset="-128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20281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3760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152a7caf94b_1_1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152a7caf94b_1_1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52a7caf94b_1_2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52a7caf94b_1_2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43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55075"/>
            <a:ext cx="2304900" cy="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7"/>
          <p:cNvSpPr/>
          <p:nvPr/>
        </p:nvSpPr>
        <p:spPr>
          <a:xfrm rot="-448633">
            <a:off x="494218" y="-154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 rot="-448633">
            <a:off x="1111368" y="26093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48343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8109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/>
          <p:nvPr/>
        </p:nvSpPr>
        <p:spPr>
          <a:xfrm rot="-448633">
            <a:off x="417593" y="27892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922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448633">
            <a:off x="765143" y="25118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4351575" y="2926863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5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38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10/28/2023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664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51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50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86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362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6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317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671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54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747438" y="5735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1013050" y="869375"/>
            <a:ext cx="510088" cy="449425"/>
            <a:chOff x="3155513" y="3003000"/>
            <a:chExt cx="510088" cy="449425"/>
          </a:xfrm>
        </p:grpSpPr>
        <p:sp>
          <p:nvSpPr>
            <p:cNvPr id="48" name="Google Shape;48;p8"/>
            <p:cNvSpPr/>
            <p:nvPr/>
          </p:nvSpPr>
          <p:spPr>
            <a:xfrm>
              <a:off x="3178275" y="3033775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785" y="1"/>
                  </a:moveTo>
                  <a:cubicBezTo>
                    <a:pt x="348" y="1"/>
                    <a:pt x="0" y="348"/>
                    <a:pt x="0" y="777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5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5"/>
                    <a:pt x="19493" y="16388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8"/>
            <p:cNvGrpSpPr/>
            <p:nvPr/>
          </p:nvGrpSpPr>
          <p:grpSpPr>
            <a:xfrm>
              <a:off x="3155513" y="3003000"/>
              <a:ext cx="476400" cy="411075"/>
              <a:chOff x="2341925" y="2855575"/>
              <a:chExt cx="476400" cy="411075"/>
            </a:xfrm>
          </p:grpSpPr>
          <p:sp>
            <p:nvSpPr>
              <p:cNvPr id="50" name="Google Shape;50;p8"/>
              <p:cNvSpPr/>
              <p:nvPr/>
            </p:nvSpPr>
            <p:spPr>
              <a:xfrm>
                <a:off x="2341925" y="2855575"/>
                <a:ext cx="4764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56" h="16443" extrusionOk="0">
                    <a:moveTo>
                      <a:pt x="1017" y="1"/>
                    </a:moveTo>
                    <a:cubicBezTo>
                      <a:pt x="455" y="1"/>
                      <a:pt x="0" y="456"/>
                      <a:pt x="0" y="1018"/>
                    </a:cubicBezTo>
                    <a:lnTo>
                      <a:pt x="0" y="15827"/>
                    </a:lnTo>
                    <a:cubicBezTo>
                      <a:pt x="0" y="16166"/>
                      <a:pt x="277" y="16442"/>
                      <a:pt x="616" y="16442"/>
                    </a:cubicBezTo>
                    <a:lnTo>
                      <a:pt x="18431" y="16442"/>
                    </a:lnTo>
                    <a:cubicBezTo>
                      <a:pt x="18779" y="16442"/>
                      <a:pt x="19047" y="16166"/>
                      <a:pt x="19047" y="15827"/>
                    </a:cubicBezTo>
                    <a:lnTo>
                      <a:pt x="19047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5469" y="1"/>
                    </a:lnTo>
                    <a:cubicBezTo>
                      <a:pt x="5317" y="1"/>
                      <a:pt x="5192" y="126"/>
                      <a:pt x="5192" y="277"/>
                    </a:cubicBezTo>
                    <a:cubicBezTo>
                      <a:pt x="5192" y="429"/>
                      <a:pt x="5317" y="554"/>
                      <a:pt x="5469" y="554"/>
                    </a:cubicBezTo>
                    <a:lnTo>
                      <a:pt x="18030" y="554"/>
                    </a:lnTo>
                    <a:cubicBezTo>
                      <a:pt x="18288" y="554"/>
                      <a:pt x="18494" y="759"/>
                      <a:pt x="18494" y="1018"/>
                    </a:cubicBezTo>
                    <a:lnTo>
                      <a:pt x="18494" y="2775"/>
                    </a:lnTo>
                    <a:cubicBezTo>
                      <a:pt x="18352" y="2772"/>
                      <a:pt x="18212" y="2771"/>
                      <a:pt x="18073" y="2771"/>
                    </a:cubicBezTo>
                    <a:cubicBezTo>
                      <a:pt x="17736" y="2771"/>
                      <a:pt x="17406" y="2778"/>
                      <a:pt x="17084" y="2784"/>
                    </a:cubicBezTo>
                    <a:cubicBezTo>
                      <a:pt x="16932" y="2784"/>
                      <a:pt x="16807" y="2918"/>
                      <a:pt x="16816" y="3069"/>
                    </a:cubicBezTo>
                    <a:cubicBezTo>
                      <a:pt x="16816" y="3216"/>
                      <a:pt x="16941" y="3338"/>
                      <a:pt x="17087" y="3338"/>
                    </a:cubicBezTo>
                    <a:cubicBezTo>
                      <a:pt x="17092" y="3338"/>
                      <a:pt x="17097" y="3337"/>
                      <a:pt x="17102" y="3337"/>
                    </a:cubicBezTo>
                    <a:cubicBezTo>
                      <a:pt x="17325" y="3333"/>
                      <a:pt x="17555" y="3330"/>
                      <a:pt x="17788" y="3330"/>
                    </a:cubicBezTo>
                    <a:cubicBezTo>
                      <a:pt x="18021" y="3330"/>
                      <a:pt x="18257" y="3333"/>
                      <a:pt x="18494" y="3337"/>
                    </a:cubicBezTo>
                    <a:lnTo>
                      <a:pt x="18494" y="15827"/>
                    </a:lnTo>
                    <a:cubicBezTo>
                      <a:pt x="18494" y="15862"/>
                      <a:pt x="18467" y="15880"/>
                      <a:pt x="18431" y="15880"/>
                    </a:cubicBezTo>
                    <a:lnTo>
                      <a:pt x="616" y="15880"/>
                    </a:lnTo>
                    <a:cubicBezTo>
                      <a:pt x="589" y="15880"/>
                      <a:pt x="562" y="15862"/>
                      <a:pt x="562" y="15827"/>
                    </a:cubicBezTo>
                    <a:lnTo>
                      <a:pt x="562" y="3337"/>
                    </a:lnTo>
                    <a:cubicBezTo>
                      <a:pt x="3100" y="3333"/>
                      <a:pt x="5658" y="3330"/>
                      <a:pt x="8217" y="3330"/>
                    </a:cubicBezTo>
                    <a:cubicBezTo>
                      <a:pt x="10775" y="3330"/>
                      <a:pt x="13333" y="3333"/>
                      <a:pt x="15871" y="3337"/>
                    </a:cubicBezTo>
                    <a:cubicBezTo>
                      <a:pt x="16022" y="3337"/>
                      <a:pt x="16147" y="3221"/>
                      <a:pt x="16147" y="3061"/>
                    </a:cubicBezTo>
                    <a:cubicBezTo>
                      <a:pt x="16147" y="2909"/>
                      <a:pt x="16022" y="2784"/>
                      <a:pt x="15871" y="2784"/>
                    </a:cubicBezTo>
                    <a:cubicBezTo>
                      <a:pt x="13333" y="2775"/>
                      <a:pt x="10777" y="2771"/>
                      <a:pt x="8220" y="2771"/>
                    </a:cubicBezTo>
                    <a:cubicBezTo>
                      <a:pt x="5663" y="2771"/>
                      <a:pt x="3105" y="2775"/>
                      <a:pt x="562" y="2784"/>
                    </a:cubicBezTo>
                    <a:lnTo>
                      <a:pt x="562" y="1018"/>
                    </a:lnTo>
                    <a:cubicBezTo>
                      <a:pt x="562" y="759"/>
                      <a:pt x="767" y="554"/>
                      <a:pt x="1017" y="554"/>
                    </a:cubicBezTo>
                    <a:lnTo>
                      <a:pt x="4336" y="554"/>
                    </a:lnTo>
                    <a:cubicBezTo>
                      <a:pt x="4488" y="554"/>
                      <a:pt x="4612" y="429"/>
                      <a:pt x="4612" y="277"/>
                    </a:cubicBezTo>
                    <a:cubicBezTo>
                      <a:pt x="4612" y="126"/>
                      <a:pt x="4488" y="1"/>
                      <a:pt x="43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8"/>
              <p:cNvSpPr/>
              <p:nvPr/>
            </p:nvSpPr>
            <p:spPr>
              <a:xfrm>
                <a:off x="2403925" y="2891700"/>
                <a:ext cx="262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554" extrusionOk="0">
                    <a:moveTo>
                      <a:pt x="286" y="1"/>
                    </a:moveTo>
                    <a:cubicBezTo>
                      <a:pt x="125" y="1"/>
                      <a:pt x="0" y="117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10233" y="554"/>
                    </a:lnTo>
                    <a:cubicBezTo>
                      <a:pt x="10393" y="554"/>
                      <a:pt x="10518" y="429"/>
                      <a:pt x="10518" y="277"/>
                    </a:cubicBezTo>
                    <a:cubicBezTo>
                      <a:pt x="10518" y="117"/>
                      <a:pt x="10393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>
                <a:off x="268650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8"/>
              <p:cNvSpPr/>
              <p:nvPr/>
            </p:nvSpPr>
            <p:spPr>
              <a:xfrm>
                <a:off x="2714375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8"/>
              <p:cNvSpPr/>
              <p:nvPr/>
            </p:nvSpPr>
            <p:spPr>
              <a:xfrm>
                <a:off x="274225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8"/>
              <p:cNvSpPr/>
              <p:nvPr/>
            </p:nvSpPr>
            <p:spPr>
              <a:xfrm>
                <a:off x="2446300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2474175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2515425" y="3013925"/>
                <a:ext cx="1374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63" extrusionOk="0">
                    <a:moveTo>
                      <a:pt x="277" y="1"/>
                    </a:moveTo>
                    <a:cubicBezTo>
                      <a:pt x="126" y="1"/>
                      <a:pt x="1" y="125"/>
                      <a:pt x="1" y="286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5211" y="563"/>
                    </a:lnTo>
                    <a:cubicBezTo>
                      <a:pt x="5371" y="563"/>
                      <a:pt x="5496" y="438"/>
                      <a:pt x="5496" y="286"/>
                    </a:cubicBezTo>
                    <a:cubicBezTo>
                      <a:pt x="5496" y="125"/>
                      <a:pt x="5371" y="1"/>
                      <a:pt x="52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2549775" y="3044700"/>
                <a:ext cx="687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2472" y="554"/>
                    </a:lnTo>
                    <a:cubicBezTo>
                      <a:pt x="2623" y="554"/>
                      <a:pt x="2748" y="429"/>
                      <a:pt x="2748" y="277"/>
                    </a:cubicBezTo>
                    <a:cubicBezTo>
                      <a:pt x="2748" y="126"/>
                      <a:pt x="2623" y="1"/>
                      <a:pt x="24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2679350" y="3155325"/>
                <a:ext cx="334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062" y="554"/>
                    </a:lnTo>
                    <a:cubicBezTo>
                      <a:pt x="1214" y="554"/>
                      <a:pt x="1339" y="429"/>
                      <a:pt x="1339" y="277"/>
                    </a:cubicBezTo>
                    <a:cubicBezTo>
                      <a:pt x="1339" y="125"/>
                      <a:pt x="1214" y="0"/>
                      <a:pt x="1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2428450" y="3085300"/>
                <a:ext cx="311375" cy="53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2133" extrusionOk="0">
                    <a:moveTo>
                      <a:pt x="1071" y="0"/>
                    </a:moveTo>
                    <a:cubicBezTo>
                      <a:pt x="482" y="0"/>
                      <a:pt x="1" y="482"/>
                      <a:pt x="1" y="1071"/>
                    </a:cubicBezTo>
                    <a:cubicBezTo>
                      <a:pt x="1" y="1660"/>
                      <a:pt x="482" y="2132"/>
                      <a:pt x="1071" y="2132"/>
                    </a:cubicBezTo>
                    <a:lnTo>
                      <a:pt x="4149" y="2132"/>
                    </a:lnTo>
                    <a:cubicBezTo>
                      <a:pt x="4301" y="2132"/>
                      <a:pt x="4425" y="2008"/>
                      <a:pt x="4425" y="1856"/>
                    </a:cubicBezTo>
                    <a:cubicBezTo>
                      <a:pt x="4425" y="1704"/>
                      <a:pt x="4301" y="1579"/>
                      <a:pt x="4149" y="1579"/>
                    </a:cubicBezTo>
                    <a:lnTo>
                      <a:pt x="1071" y="1579"/>
                    </a:lnTo>
                    <a:cubicBezTo>
                      <a:pt x="786" y="1579"/>
                      <a:pt x="563" y="1347"/>
                      <a:pt x="563" y="1071"/>
                    </a:cubicBezTo>
                    <a:cubicBezTo>
                      <a:pt x="563" y="785"/>
                      <a:pt x="786" y="562"/>
                      <a:pt x="1071" y="562"/>
                    </a:cubicBezTo>
                    <a:lnTo>
                      <a:pt x="11384" y="562"/>
                    </a:lnTo>
                    <a:cubicBezTo>
                      <a:pt x="11660" y="562"/>
                      <a:pt x="11892" y="785"/>
                      <a:pt x="11892" y="1071"/>
                    </a:cubicBezTo>
                    <a:cubicBezTo>
                      <a:pt x="11892" y="1347"/>
                      <a:pt x="11660" y="1579"/>
                      <a:pt x="11384" y="1579"/>
                    </a:cubicBezTo>
                    <a:lnTo>
                      <a:pt x="5282" y="1579"/>
                    </a:lnTo>
                    <a:cubicBezTo>
                      <a:pt x="5130" y="1579"/>
                      <a:pt x="5005" y="1704"/>
                      <a:pt x="5005" y="1856"/>
                    </a:cubicBezTo>
                    <a:cubicBezTo>
                      <a:pt x="5005" y="2008"/>
                      <a:pt x="5130" y="2132"/>
                      <a:pt x="5282" y="2132"/>
                    </a:cubicBezTo>
                    <a:lnTo>
                      <a:pt x="11384" y="2132"/>
                    </a:lnTo>
                    <a:cubicBezTo>
                      <a:pt x="11973" y="2132"/>
                      <a:pt x="12454" y="1660"/>
                      <a:pt x="12454" y="1071"/>
                    </a:cubicBezTo>
                    <a:cubicBezTo>
                      <a:pt x="12454" y="482"/>
                      <a:pt x="11973" y="0"/>
                      <a:pt x="1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" name="Google Shape;61;p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9"/>
          <p:cNvSpPr/>
          <p:nvPr/>
        </p:nvSpPr>
        <p:spPr>
          <a:xfrm rot="-448633">
            <a:off x="6542918" y="27564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5817122" y="-124100"/>
            <a:ext cx="3188700" cy="31881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947125" y="2704652"/>
            <a:ext cx="2718000" cy="27174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hasCustomPrompt="1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"/>
          </p:nvPr>
        </p:nvSpPr>
        <p:spPr>
          <a:xfrm flipH="1">
            <a:off x="713225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5"/>
          </p:nvPr>
        </p:nvSpPr>
        <p:spPr>
          <a:xfrm flipH="1">
            <a:off x="713225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8"/>
          </p:nvPr>
        </p:nvSpPr>
        <p:spPr>
          <a:xfrm>
            <a:off x="6028326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4"/>
          </p:nvPr>
        </p:nvSpPr>
        <p:spPr>
          <a:xfrm>
            <a:off x="6028326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1176700" y="1154988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1" name="Google Shape;291;p36"/>
          <p:cNvSpPr txBox="1"/>
          <p:nvPr/>
        </p:nvSpPr>
        <p:spPr>
          <a:xfrm>
            <a:off x="2004400" y="3579175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3" name="Google Shape;293;p36"/>
          <p:cNvSpPr/>
          <p:nvPr/>
        </p:nvSpPr>
        <p:spPr>
          <a:xfrm rot="-448633">
            <a:off x="574304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82" r:id="rId9"/>
    <p:sldLayoutId id="2147483683" r:id="rId10"/>
    <p:sldLayoutId id="2147483684" r:id="rId11"/>
    <p:sldLayoutId id="2147483688" r:id="rId12"/>
    <p:sldLayoutId id="2147483689" r:id="rId13"/>
    <p:sldLayoutId id="214748369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10/28/2023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1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00206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CACHING</a:t>
            </a:r>
            <a:endParaRPr sz="6100" dirty="0">
              <a:latin typeface="Abhaya Libre"/>
              <a:ea typeface="Abhaya Libre"/>
              <a:cs typeface="Abhaya Libre"/>
              <a:sym typeface="Abhaya Libre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1"/>
          </p:nvPr>
        </p:nvSpPr>
        <p:spPr>
          <a:xfrm>
            <a:off x="713224" y="4055075"/>
            <a:ext cx="5219901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Making your API Consumer Experience the Best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317" name="Google Shape;317;p42"/>
          <p:cNvSpPr/>
          <p:nvPr/>
        </p:nvSpPr>
        <p:spPr>
          <a:xfrm>
            <a:off x="6808925" y="539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2"/>
          <p:cNvSpPr txBox="1"/>
          <p:nvPr/>
        </p:nvSpPr>
        <p:spPr>
          <a:xfrm>
            <a:off x="4768185" y="2915356"/>
            <a:ext cx="4025958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i="1" dirty="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rPr>
              <a:t>ASP.NET Web API</a:t>
            </a:r>
            <a:endParaRPr sz="4000" i="1" dirty="0">
              <a:solidFill>
                <a:schemeClr val="dk1"/>
              </a:solidFill>
            </a:endParaRPr>
          </a:p>
        </p:txBody>
      </p:sp>
      <p:cxnSp>
        <p:nvCxnSpPr>
          <p:cNvPr id="319" name="Google Shape;319;p42"/>
          <p:cNvCxnSpPr>
            <a:cxnSpLocks/>
            <a:stCxn id="318" idx="1"/>
          </p:cNvCxnSpPr>
          <p:nvPr/>
        </p:nvCxnSpPr>
        <p:spPr>
          <a:xfrm flipH="1">
            <a:off x="3161986" y="3261106"/>
            <a:ext cx="1606199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0" name="Google Shape;320;p42"/>
          <p:cNvGrpSpPr/>
          <p:nvPr/>
        </p:nvGrpSpPr>
        <p:grpSpPr>
          <a:xfrm>
            <a:off x="7005219" y="747465"/>
            <a:ext cx="648944" cy="649017"/>
            <a:chOff x="7513696" y="775342"/>
            <a:chExt cx="718733" cy="718814"/>
          </a:xfrm>
        </p:grpSpPr>
        <p:sp>
          <p:nvSpPr>
            <p:cNvPr id="321" name="Google Shape;321;p42"/>
            <p:cNvSpPr/>
            <p:nvPr/>
          </p:nvSpPr>
          <p:spPr>
            <a:xfrm rot="-1092566">
              <a:off x="7607939" y="869666"/>
              <a:ext cx="552057" cy="552057"/>
            </a:xfrm>
            <a:custGeom>
              <a:avLst/>
              <a:gdLst/>
              <a:ahLst/>
              <a:cxnLst/>
              <a:rect l="l" t="t" r="r" b="b"/>
              <a:pathLst>
                <a:path w="19493" h="19493" extrusionOk="0">
                  <a:moveTo>
                    <a:pt x="3265" y="0"/>
                  </a:moveTo>
                  <a:cubicBezTo>
                    <a:pt x="3069" y="0"/>
                    <a:pt x="2908" y="161"/>
                    <a:pt x="2908" y="357"/>
                  </a:cubicBezTo>
                  <a:lnTo>
                    <a:pt x="2908" y="848"/>
                  </a:lnTo>
                  <a:lnTo>
                    <a:pt x="2908" y="1508"/>
                  </a:lnTo>
                  <a:lnTo>
                    <a:pt x="2677" y="1508"/>
                  </a:lnTo>
                  <a:cubicBezTo>
                    <a:pt x="2025" y="1508"/>
                    <a:pt x="1508" y="2025"/>
                    <a:pt x="1508" y="2668"/>
                  </a:cubicBezTo>
                  <a:lnTo>
                    <a:pt x="1508" y="2909"/>
                  </a:lnTo>
                  <a:lnTo>
                    <a:pt x="357" y="2909"/>
                  </a:lnTo>
                  <a:cubicBezTo>
                    <a:pt x="161" y="2909"/>
                    <a:pt x="0" y="3069"/>
                    <a:pt x="0" y="3265"/>
                  </a:cubicBezTo>
                  <a:lnTo>
                    <a:pt x="0" y="5380"/>
                  </a:lnTo>
                  <a:cubicBezTo>
                    <a:pt x="0" y="5576"/>
                    <a:pt x="161" y="5737"/>
                    <a:pt x="357" y="5737"/>
                  </a:cubicBezTo>
                  <a:lnTo>
                    <a:pt x="1508" y="5737"/>
                  </a:lnTo>
                  <a:lnTo>
                    <a:pt x="1508" y="8333"/>
                  </a:lnTo>
                  <a:lnTo>
                    <a:pt x="357" y="8333"/>
                  </a:lnTo>
                  <a:cubicBezTo>
                    <a:pt x="161" y="8333"/>
                    <a:pt x="0" y="8493"/>
                    <a:pt x="0" y="8689"/>
                  </a:cubicBezTo>
                  <a:lnTo>
                    <a:pt x="0" y="10804"/>
                  </a:lnTo>
                  <a:cubicBezTo>
                    <a:pt x="0" y="11000"/>
                    <a:pt x="161" y="11160"/>
                    <a:pt x="357" y="11160"/>
                  </a:cubicBezTo>
                  <a:lnTo>
                    <a:pt x="1508" y="11160"/>
                  </a:lnTo>
                  <a:lnTo>
                    <a:pt x="1508" y="13756"/>
                  </a:lnTo>
                  <a:lnTo>
                    <a:pt x="357" y="13756"/>
                  </a:lnTo>
                  <a:cubicBezTo>
                    <a:pt x="161" y="13756"/>
                    <a:pt x="0" y="13917"/>
                    <a:pt x="0" y="14113"/>
                  </a:cubicBezTo>
                  <a:lnTo>
                    <a:pt x="0" y="16219"/>
                  </a:lnTo>
                  <a:cubicBezTo>
                    <a:pt x="0" y="16424"/>
                    <a:pt x="161" y="16576"/>
                    <a:pt x="357" y="16576"/>
                  </a:cubicBezTo>
                  <a:lnTo>
                    <a:pt x="1508" y="16576"/>
                  </a:lnTo>
                  <a:lnTo>
                    <a:pt x="1508" y="16816"/>
                  </a:lnTo>
                  <a:cubicBezTo>
                    <a:pt x="1508" y="17459"/>
                    <a:pt x="2025" y="17985"/>
                    <a:pt x="2677" y="17985"/>
                  </a:cubicBezTo>
                  <a:lnTo>
                    <a:pt x="2908" y="17985"/>
                  </a:lnTo>
                  <a:lnTo>
                    <a:pt x="2908" y="18636"/>
                  </a:lnTo>
                  <a:lnTo>
                    <a:pt x="2908" y="19136"/>
                  </a:lnTo>
                  <a:cubicBezTo>
                    <a:pt x="2908" y="19332"/>
                    <a:pt x="3069" y="19493"/>
                    <a:pt x="3265" y="19493"/>
                  </a:cubicBezTo>
                  <a:lnTo>
                    <a:pt x="5380" y="19493"/>
                  </a:lnTo>
                  <a:cubicBezTo>
                    <a:pt x="5576" y="19493"/>
                    <a:pt x="5736" y="19332"/>
                    <a:pt x="5736" y="19136"/>
                  </a:cubicBezTo>
                  <a:lnTo>
                    <a:pt x="5736" y="18636"/>
                  </a:lnTo>
                  <a:lnTo>
                    <a:pt x="5736" y="17985"/>
                  </a:lnTo>
                  <a:lnTo>
                    <a:pt x="8332" y="17985"/>
                  </a:lnTo>
                  <a:lnTo>
                    <a:pt x="8332" y="18636"/>
                  </a:lnTo>
                  <a:lnTo>
                    <a:pt x="8332" y="19136"/>
                  </a:lnTo>
                  <a:cubicBezTo>
                    <a:pt x="8332" y="19332"/>
                    <a:pt x="8493" y="19493"/>
                    <a:pt x="8689" y="19493"/>
                  </a:cubicBezTo>
                  <a:lnTo>
                    <a:pt x="10804" y="19493"/>
                  </a:lnTo>
                  <a:cubicBezTo>
                    <a:pt x="11000" y="19493"/>
                    <a:pt x="11160" y="19332"/>
                    <a:pt x="11160" y="19136"/>
                  </a:cubicBezTo>
                  <a:lnTo>
                    <a:pt x="11160" y="18636"/>
                  </a:lnTo>
                  <a:lnTo>
                    <a:pt x="11160" y="17985"/>
                  </a:lnTo>
                  <a:lnTo>
                    <a:pt x="13756" y="17985"/>
                  </a:lnTo>
                  <a:lnTo>
                    <a:pt x="13756" y="18636"/>
                  </a:lnTo>
                  <a:lnTo>
                    <a:pt x="13756" y="19136"/>
                  </a:lnTo>
                  <a:cubicBezTo>
                    <a:pt x="13756" y="19332"/>
                    <a:pt x="13917" y="19493"/>
                    <a:pt x="14113" y="19493"/>
                  </a:cubicBezTo>
                  <a:lnTo>
                    <a:pt x="16228" y="19493"/>
                  </a:lnTo>
                  <a:cubicBezTo>
                    <a:pt x="16424" y="19493"/>
                    <a:pt x="16584" y="19332"/>
                    <a:pt x="16584" y="19136"/>
                  </a:cubicBezTo>
                  <a:lnTo>
                    <a:pt x="16584" y="18636"/>
                  </a:lnTo>
                  <a:lnTo>
                    <a:pt x="16584" y="17985"/>
                  </a:lnTo>
                  <a:lnTo>
                    <a:pt x="16816" y="17985"/>
                  </a:lnTo>
                  <a:cubicBezTo>
                    <a:pt x="17459" y="17985"/>
                    <a:pt x="17985" y="17459"/>
                    <a:pt x="17985" y="16816"/>
                  </a:cubicBezTo>
                  <a:lnTo>
                    <a:pt x="17985" y="16576"/>
                  </a:lnTo>
                  <a:lnTo>
                    <a:pt x="19136" y="16576"/>
                  </a:lnTo>
                  <a:cubicBezTo>
                    <a:pt x="19332" y="16576"/>
                    <a:pt x="19493" y="16424"/>
                    <a:pt x="19493" y="16219"/>
                  </a:cubicBezTo>
                  <a:lnTo>
                    <a:pt x="19493" y="14113"/>
                  </a:lnTo>
                  <a:cubicBezTo>
                    <a:pt x="19493" y="13917"/>
                    <a:pt x="19332" y="13756"/>
                    <a:pt x="19136" y="13756"/>
                  </a:cubicBezTo>
                  <a:lnTo>
                    <a:pt x="17985" y="13756"/>
                  </a:lnTo>
                  <a:lnTo>
                    <a:pt x="17985" y="11160"/>
                  </a:lnTo>
                  <a:lnTo>
                    <a:pt x="19136" y="11160"/>
                  </a:lnTo>
                  <a:cubicBezTo>
                    <a:pt x="19332" y="11160"/>
                    <a:pt x="19493" y="11000"/>
                    <a:pt x="19493" y="10804"/>
                  </a:cubicBezTo>
                  <a:lnTo>
                    <a:pt x="19493" y="8689"/>
                  </a:lnTo>
                  <a:cubicBezTo>
                    <a:pt x="19493" y="8493"/>
                    <a:pt x="19332" y="8333"/>
                    <a:pt x="19136" y="8333"/>
                  </a:cubicBezTo>
                  <a:lnTo>
                    <a:pt x="17985" y="8333"/>
                  </a:lnTo>
                  <a:lnTo>
                    <a:pt x="17985" y="5737"/>
                  </a:lnTo>
                  <a:lnTo>
                    <a:pt x="19136" y="5737"/>
                  </a:lnTo>
                  <a:cubicBezTo>
                    <a:pt x="19332" y="5737"/>
                    <a:pt x="19493" y="5576"/>
                    <a:pt x="19493" y="5380"/>
                  </a:cubicBezTo>
                  <a:lnTo>
                    <a:pt x="19493" y="3265"/>
                  </a:lnTo>
                  <a:cubicBezTo>
                    <a:pt x="19493" y="3069"/>
                    <a:pt x="19332" y="2909"/>
                    <a:pt x="19136" y="2909"/>
                  </a:cubicBezTo>
                  <a:lnTo>
                    <a:pt x="17985" y="2909"/>
                  </a:lnTo>
                  <a:lnTo>
                    <a:pt x="17985" y="2668"/>
                  </a:lnTo>
                  <a:cubicBezTo>
                    <a:pt x="17985" y="2025"/>
                    <a:pt x="17459" y="1508"/>
                    <a:pt x="16816" y="1508"/>
                  </a:cubicBezTo>
                  <a:lnTo>
                    <a:pt x="16584" y="1508"/>
                  </a:lnTo>
                  <a:lnTo>
                    <a:pt x="16584" y="848"/>
                  </a:lnTo>
                  <a:lnTo>
                    <a:pt x="16584" y="357"/>
                  </a:lnTo>
                  <a:cubicBezTo>
                    <a:pt x="16584" y="161"/>
                    <a:pt x="16424" y="0"/>
                    <a:pt x="16228" y="0"/>
                  </a:cubicBezTo>
                  <a:lnTo>
                    <a:pt x="14113" y="0"/>
                  </a:lnTo>
                  <a:cubicBezTo>
                    <a:pt x="13917" y="0"/>
                    <a:pt x="13756" y="161"/>
                    <a:pt x="13756" y="357"/>
                  </a:cubicBezTo>
                  <a:lnTo>
                    <a:pt x="13756" y="848"/>
                  </a:lnTo>
                  <a:lnTo>
                    <a:pt x="13756" y="1508"/>
                  </a:lnTo>
                  <a:lnTo>
                    <a:pt x="11160" y="1508"/>
                  </a:lnTo>
                  <a:lnTo>
                    <a:pt x="11160" y="848"/>
                  </a:lnTo>
                  <a:lnTo>
                    <a:pt x="11160" y="357"/>
                  </a:lnTo>
                  <a:cubicBezTo>
                    <a:pt x="11160" y="161"/>
                    <a:pt x="11000" y="0"/>
                    <a:pt x="10804" y="0"/>
                  </a:cubicBezTo>
                  <a:lnTo>
                    <a:pt x="8689" y="0"/>
                  </a:lnTo>
                  <a:cubicBezTo>
                    <a:pt x="8493" y="0"/>
                    <a:pt x="8332" y="161"/>
                    <a:pt x="8332" y="357"/>
                  </a:cubicBezTo>
                  <a:lnTo>
                    <a:pt x="8332" y="848"/>
                  </a:lnTo>
                  <a:lnTo>
                    <a:pt x="8332" y="1508"/>
                  </a:lnTo>
                  <a:lnTo>
                    <a:pt x="5736" y="1508"/>
                  </a:lnTo>
                  <a:lnTo>
                    <a:pt x="5736" y="848"/>
                  </a:lnTo>
                  <a:lnTo>
                    <a:pt x="5736" y="357"/>
                  </a:lnTo>
                  <a:cubicBezTo>
                    <a:pt x="5736" y="161"/>
                    <a:pt x="5576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42"/>
            <p:cNvGrpSpPr/>
            <p:nvPr/>
          </p:nvGrpSpPr>
          <p:grpSpPr>
            <a:xfrm rot="-1092566">
              <a:off x="7584512" y="846112"/>
              <a:ext cx="539426" cy="539681"/>
              <a:chOff x="4178325" y="2207475"/>
              <a:chExt cx="476175" cy="476400"/>
            </a:xfrm>
          </p:grpSpPr>
          <p:sp>
            <p:nvSpPr>
              <p:cNvPr id="323" name="Google Shape;323;p42"/>
              <p:cNvSpPr/>
              <p:nvPr/>
            </p:nvSpPr>
            <p:spPr>
              <a:xfrm>
                <a:off x="4178325" y="2207475"/>
                <a:ext cx="476175" cy="47640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9056" extrusionOk="0">
                    <a:moveTo>
                      <a:pt x="5380" y="562"/>
                    </a:moveTo>
                    <a:cubicBezTo>
                      <a:pt x="5406" y="562"/>
                      <a:pt x="5433" y="589"/>
                      <a:pt x="5433" y="625"/>
                    </a:cubicBezTo>
                    <a:lnTo>
                      <a:pt x="5433" y="1437"/>
                    </a:lnTo>
                    <a:lnTo>
                      <a:pt x="3319" y="1437"/>
                    </a:lnTo>
                    <a:lnTo>
                      <a:pt x="3319" y="625"/>
                    </a:lnTo>
                    <a:cubicBezTo>
                      <a:pt x="3319" y="589"/>
                      <a:pt x="3346" y="562"/>
                      <a:pt x="3372" y="562"/>
                    </a:cubicBezTo>
                    <a:close/>
                    <a:moveTo>
                      <a:pt x="10518" y="562"/>
                    </a:moveTo>
                    <a:cubicBezTo>
                      <a:pt x="10554" y="562"/>
                      <a:pt x="10580" y="589"/>
                      <a:pt x="10580" y="625"/>
                    </a:cubicBezTo>
                    <a:lnTo>
                      <a:pt x="10580" y="1437"/>
                    </a:lnTo>
                    <a:lnTo>
                      <a:pt x="8457" y="1437"/>
                    </a:lnTo>
                    <a:lnTo>
                      <a:pt x="8457" y="625"/>
                    </a:lnTo>
                    <a:cubicBezTo>
                      <a:pt x="8457" y="589"/>
                      <a:pt x="8484" y="562"/>
                      <a:pt x="8520" y="562"/>
                    </a:cubicBezTo>
                    <a:close/>
                    <a:moveTo>
                      <a:pt x="15665" y="562"/>
                    </a:moveTo>
                    <a:cubicBezTo>
                      <a:pt x="15701" y="562"/>
                      <a:pt x="15728" y="589"/>
                      <a:pt x="15728" y="625"/>
                    </a:cubicBezTo>
                    <a:lnTo>
                      <a:pt x="15728" y="1437"/>
                    </a:lnTo>
                    <a:lnTo>
                      <a:pt x="13605" y="1437"/>
                    </a:lnTo>
                    <a:lnTo>
                      <a:pt x="13605" y="625"/>
                    </a:lnTo>
                    <a:cubicBezTo>
                      <a:pt x="13605" y="589"/>
                      <a:pt x="13631" y="562"/>
                      <a:pt x="13667" y="562"/>
                    </a:cubicBezTo>
                    <a:close/>
                    <a:moveTo>
                      <a:pt x="1427" y="3319"/>
                    </a:moveTo>
                    <a:lnTo>
                      <a:pt x="1427" y="5442"/>
                    </a:lnTo>
                    <a:lnTo>
                      <a:pt x="616" y="5442"/>
                    </a:lnTo>
                    <a:cubicBezTo>
                      <a:pt x="580" y="5442"/>
                      <a:pt x="553" y="5415"/>
                      <a:pt x="553" y="5389"/>
                    </a:cubicBezTo>
                    <a:lnTo>
                      <a:pt x="553" y="3381"/>
                    </a:lnTo>
                    <a:cubicBezTo>
                      <a:pt x="553" y="3346"/>
                      <a:pt x="580" y="3319"/>
                      <a:pt x="616" y="3319"/>
                    </a:cubicBezTo>
                    <a:close/>
                    <a:moveTo>
                      <a:pt x="18431" y="3319"/>
                    </a:moveTo>
                    <a:cubicBezTo>
                      <a:pt x="18458" y="3319"/>
                      <a:pt x="18485" y="3346"/>
                      <a:pt x="18485" y="3381"/>
                    </a:cubicBezTo>
                    <a:lnTo>
                      <a:pt x="18485" y="5389"/>
                    </a:lnTo>
                    <a:cubicBezTo>
                      <a:pt x="18485" y="5415"/>
                      <a:pt x="18458" y="5442"/>
                      <a:pt x="18431" y="5442"/>
                    </a:cubicBezTo>
                    <a:lnTo>
                      <a:pt x="17619" y="5442"/>
                    </a:lnTo>
                    <a:lnTo>
                      <a:pt x="17619" y="3319"/>
                    </a:lnTo>
                    <a:close/>
                    <a:moveTo>
                      <a:pt x="1427" y="8466"/>
                    </a:moveTo>
                    <a:lnTo>
                      <a:pt x="1427" y="10589"/>
                    </a:lnTo>
                    <a:lnTo>
                      <a:pt x="616" y="10589"/>
                    </a:lnTo>
                    <a:cubicBezTo>
                      <a:pt x="580" y="10589"/>
                      <a:pt x="553" y="10563"/>
                      <a:pt x="553" y="10527"/>
                    </a:cubicBezTo>
                    <a:lnTo>
                      <a:pt x="553" y="8529"/>
                    </a:lnTo>
                    <a:cubicBezTo>
                      <a:pt x="553" y="8493"/>
                      <a:pt x="580" y="8466"/>
                      <a:pt x="616" y="8466"/>
                    </a:cubicBezTo>
                    <a:close/>
                    <a:moveTo>
                      <a:pt x="18431" y="8466"/>
                    </a:moveTo>
                    <a:cubicBezTo>
                      <a:pt x="18458" y="8466"/>
                      <a:pt x="18485" y="8493"/>
                      <a:pt x="18485" y="8529"/>
                    </a:cubicBezTo>
                    <a:lnTo>
                      <a:pt x="18485" y="10527"/>
                    </a:lnTo>
                    <a:cubicBezTo>
                      <a:pt x="18485" y="10563"/>
                      <a:pt x="18458" y="10589"/>
                      <a:pt x="18431" y="10589"/>
                    </a:cubicBezTo>
                    <a:lnTo>
                      <a:pt x="17619" y="10589"/>
                    </a:lnTo>
                    <a:lnTo>
                      <a:pt x="17619" y="8466"/>
                    </a:lnTo>
                    <a:close/>
                    <a:moveTo>
                      <a:pt x="1427" y="13614"/>
                    </a:moveTo>
                    <a:lnTo>
                      <a:pt x="1427" y="15737"/>
                    </a:lnTo>
                    <a:lnTo>
                      <a:pt x="616" y="15737"/>
                    </a:lnTo>
                    <a:cubicBezTo>
                      <a:pt x="580" y="15737"/>
                      <a:pt x="553" y="15710"/>
                      <a:pt x="553" y="15674"/>
                    </a:cubicBezTo>
                    <a:lnTo>
                      <a:pt x="553" y="13676"/>
                    </a:lnTo>
                    <a:cubicBezTo>
                      <a:pt x="553" y="13640"/>
                      <a:pt x="580" y="13614"/>
                      <a:pt x="616" y="13614"/>
                    </a:cubicBezTo>
                    <a:close/>
                    <a:moveTo>
                      <a:pt x="18431" y="13614"/>
                    </a:moveTo>
                    <a:cubicBezTo>
                      <a:pt x="18458" y="13614"/>
                      <a:pt x="18485" y="13640"/>
                      <a:pt x="18485" y="13676"/>
                    </a:cubicBezTo>
                    <a:lnTo>
                      <a:pt x="18485" y="15674"/>
                    </a:lnTo>
                    <a:cubicBezTo>
                      <a:pt x="18485" y="15710"/>
                      <a:pt x="18458" y="15737"/>
                      <a:pt x="18431" y="15737"/>
                    </a:cubicBezTo>
                    <a:lnTo>
                      <a:pt x="17619" y="15737"/>
                    </a:lnTo>
                    <a:lnTo>
                      <a:pt x="17619" y="13614"/>
                    </a:lnTo>
                    <a:close/>
                    <a:moveTo>
                      <a:pt x="16227" y="1990"/>
                    </a:moveTo>
                    <a:cubicBezTo>
                      <a:pt x="16682" y="1990"/>
                      <a:pt x="17057" y="2364"/>
                      <a:pt x="17057" y="2819"/>
                    </a:cubicBezTo>
                    <a:lnTo>
                      <a:pt x="17057" y="16236"/>
                    </a:lnTo>
                    <a:cubicBezTo>
                      <a:pt x="17057" y="16691"/>
                      <a:pt x="16682" y="17066"/>
                      <a:pt x="16227" y="17066"/>
                    </a:cubicBezTo>
                    <a:lnTo>
                      <a:pt x="2810" y="17066"/>
                    </a:lnTo>
                    <a:cubicBezTo>
                      <a:pt x="2355" y="17066"/>
                      <a:pt x="1990" y="16691"/>
                      <a:pt x="1990" y="16236"/>
                    </a:cubicBezTo>
                    <a:lnTo>
                      <a:pt x="1990" y="2819"/>
                    </a:lnTo>
                    <a:cubicBezTo>
                      <a:pt x="1990" y="2364"/>
                      <a:pt x="2355" y="1990"/>
                      <a:pt x="2810" y="1990"/>
                    </a:cubicBezTo>
                    <a:close/>
                    <a:moveTo>
                      <a:pt x="10580" y="17619"/>
                    </a:moveTo>
                    <a:lnTo>
                      <a:pt x="10580" y="18431"/>
                    </a:lnTo>
                    <a:cubicBezTo>
                      <a:pt x="10580" y="18467"/>
                      <a:pt x="10554" y="18493"/>
                      <a:pt x="10518" y="18493"/>
                    </a:cubicBezTo>
                    <a:lnTo>
                      <a:pt x="8520" y="18493"/>
                    </a:lnTo>
                    <a:cubicBezTo>
                      <a:pt x="8484" y="18493"/>
                      <a:pt x="8457" y="18467"/>
                      <a:pt x="8457" y="18431"/>
                    </a:cubicBezTo>
                    <a:lnTo>
                      <a:pt x="8457" y="17619"/>
                    </a:lnTo>
                    <a:close/>
                    <a:moveTo>
                      <a:pt x="15728" y="17619"/>
                    </a:moveTo>
                    <a:lnTo>
                      <a:pt x="15728" y="18431"/>
                    </a:lnTo>
                    <a:cubicBezTo>
                      <a:pt x="15728" y="18467"/>
                      <a:pt x="15701" y="18493"/>
                      <a:pt x="15665" y="18493"/>
                    </a:cubicBezTo>
                    <a:lnTo>
                      <a:pt x="13667" y="18493"/>
                    </a:lnTo>
                    <a:cubicBezTo>
                      <a:pt x="13631" y="18493"/>
                      <a:pt x="13605" y="18467"/>
                      <a:pt x="13605" y="18431"/>
                    </a:cubicBezTo>
                    <a:lnTo>
                      <a:pt x="13605" y="17619"/>
                    </a:lnTo>
                    <a:close/>
                    <a:moveTo>
                      <a:pt x="3372" y="0"/>
                    </a:moveTo>
                    <a:cubicBezTo>
                      <a:pt x="3033" y="0"/>
                      <a:pt x="2757" y="277"/>
                      <a:pt x="2757" y="625"/>
                    </a:cubicBezTo>
                    <a:lnTo>
                      <a:pt x="2757" y="1437"/>
                    </a:lnTo>
                    <a:cubicBezTo>
                      <a:pt x="2034" y="1463"/>
                      <a:pt x="1454" y="2043"/>
                      <a:pt x="1427" y="2766"/>
                    </a:cubicBezTo>
                    <a:lnTo>
                      <a:pt x="616" y="2766"/>
                    </a:lnTo>
                    <a:cubicBezTo>
                      <a:pt x="277" y="2766"/>
                      <a:pt x="0" y="3042"/>
                      <a:pt x="0" y="3381"/>
                    </a:cubicBezTo>
                    <a:lnTo>
                      <a:pt x="0" y="5389"/>
                    </a:lnTo>
                    <a:cubicBezTo>
                      <a:pt x="0" y="5728"/>
                      <a:pt x="277" y="6004"/>
                      <a:pt x="616" y="6004"/>
                    </a:cubicBezTo>
                    <a:lnTo>
                      <a:pt x="1427" y="6004"/>
                    </a:lnTo>
                    <a:lnTo>
                      <a:pt x="1427" y="7913"/>
                    </a:lnTo>
                    <a:lnTo>
                      <a:pt x="616" y="7913"/>
                    </a:lnTo>
                    <a:cubicBezTo>
                      <a:pt x="277" y="7913"/>
                      <a:pt x="0" y="8190"/>
                      <a:pt x="0" y="8529"/>
                    </a:cubicBezTo>
                    <a:lnTo>
                      <a:pt x="0" y="10527"/>
                    </a:lnTo>
                    <a:cubicBezTo>
                      <a:pt x="0" y="10866"/>
                      <a:pt x="277" y="11143"/>
                      <a:pt x="616" y="11143"/>
                    </a:cubicBezTo>
                    <a:lnTo>
                      <a:pt x="1427" y="11143"/>
                    </a:lnTo>
                    <a:lnTo>
                      <a:pt x="1427" y="13052"/>
                    </a:lnTo>
                    <a:lnTo>
                      <a:pt x="616" y="13052"/>
                    </a:lnTo>
                    <a:cubicBezTo>
                      <a:pt x="277" y="13052"/>
                      <a:pt x="0" y="13328"/>
                      <a:pt x="0" y="13676"/>
                    </a:cubicBezTo>
                    <a:lnTo>
                      <a:pt x="0" y="15674"/>
                    </a:lnTo>
                    <a:cubicBezTo>
                      <a:pt x="0" y="16013"/>
                      <a:pt x="277" y="16290"/>
                      <a:pt x="616" y="16290"/>
                    </a:cubicBezTo>
                    <a:lnTo>
                      <a:pt x="1427" y="16290"/>
                    </a:lnTo>
                    <a:cubicBezTo>
                      <a:pt x="1454" y="17013"/>
                      <a:pt x="2034" y="17592"/>
                      <a:pt x="2757" y="17619"/>
                    </a:cubicBezTo>
                    <a:lnTo>
                      <a:pt x="2757" y="18431"/>
                    </a:lnTo>
                    <a:cubicBezTo>
                      <a:pt x="2757" y="18779"/>
                      <a:pt x="3033" y="19056"/>
                      <a:pt x="3372" y="19056"/>
                    </a:cubicBezTo>
                    <a:lnTo>
                      <a:pt x="3604" y="19056"/>
                    </a:lnTo>
                    <a:cubicBezTo>
                      <a:pt x="3765" y="19056"/>
                      <a:pt x="3890" y="18931"/>
                      <a:pt x="3890" y="18770"/>
                    </a:cubicBezTo>
                    <a:cubicBezTo>
                      <a:pt x="3890" y="18618"/>
                      <a:pt x="3765" y="18493"/>
                      <a:pt x="3604" y="18493"/>
                    </a:cubicBezTo>
                    <a:lnTo>
                      <a:pt x="3372" y="18493"/>
                    </a:lnTo>
                    <a:cubicBezTo>
                      <a:pt x="3346" y="18493"/>
                      <a:pt x="3319" y="18467"/>
                      <a:pt x="3319" y="18431"/>
                    </a:cubicBezTo>
                    <a:lnTo>
                      <a:pt x="3319" y="17619"/>
                    </a:lnTo>
                    <a:lnTo>
                      <a:pt x="5433" y="17619"/>
                    </a:lnTo>
                    <a:lnTo>
                      <a:pt x="5433" y="18431"/>
                    </a:lnTo>
                    <a:cubicBezTo>
                      <a:pt x="5433" y="18467"/>
                      <a:pt x="5406" y="18493"/>
                      <a:pt x="5380" y="18493"/>
                    </a:cubicBezTo>
                    <a:lnTo>
                      <a:pt x="4746" y="18493"/>
                    </a:lnTo>
                    <a:cubicBezTo>
                      <a:pt x="4594" y="18493"/>
                      <a:pt x="4470" y="18618"/>
                      <a:pt x="4470" y="18770"/>
                    </a:cubicBezTo>
                    <a:cubicBezTo>
                      <a:pt x="4470" y="18931"/>
                      <a:pt x="4594" y="19056"/>
                      <a:pt x="4746" y="19056"/>
                    </a:cubicBezTo>
                    <a:lnTo>
                      <a:pt x="5380" y="19056"/>
                    </a:lnTo>
                    <a:cubicBezTo>
                      <a:pt x="5719" y="19056"/>
                      <a:pt x="5995" y="18779"/>
                      <a:pt x="5995" y="18431"/>
                    </a:cubicBezTo>
                    <a:lnTo>
                      <a:pt x="5995" y="17619"/>
                    </a:lnTo>
                    <a:lnTo>
                      <a:pt x="7904" y="17619"/>
                    </a:lnTo>
                    <a:lnTo>
                      <a:pt x="7904" y="18431"/>
                    </a:lnTo>
                    <a:cubicBezTo>
                      <a:pt x="7904" y="18779"/>
                      <a:pt x="8181" y="19056"/>
                      <a:pt x="8520" y="19056"/>
                    </a:cubicBezTo>
                    <a:lnTo>
                      <a:pt x="10518" y="19056"/>
                    </a:lnTo>
                    <a:cubicBezTo>
                      <a:pt x="10866" y="19056"/>
                      <a:pt x="11142" y="18779"/>
                      <a:pt x="11142" y="18431"/>
                    </a:cubicBezTo>
                    <a:lnTo>
                      <a:pt x="11142" y="17619"/>
                    </a:lnTo>
                    <a:lnTo>
                      <a:pt x="13052" y="17619"/>
                    </a:lnTo>
                    <a:lnTo>
                      <a:pt x="13052" y="18431"/>
                    </a:lnTo>
                    <a:cubicBezTo>
                      <a:pt x="13052" y="18779"/>
                      <a:pt x="13328" y="19056"/>
                      <a:pt x="13667" y="19056"/>
                    </a:cubicBezTo>
                    <a:lnTo>
                      <a:pt x="15665" y="19056"/>
                    </a:lnTo>
                    <a:cubicBezTo>
                      <a:pt x="16004" y="19056"/>
                      <a:pt x="16281" y="18779"/>
                      <a:pt x="16281" y="18431"/>
                    </a:cubicBezTo>
                    <a:lnTo>
                      <a:pt x="16281" y="17619"/>
                    </a:lnTo>
                    <a:cubicBezTo>
                      <a:pt x="17004" y="17592"/>
                      <a:pt x="17583" y="17013"/>
                      <a:pt x="17610" y="16290"/>
                    </a:cubicBezTo>
                    <a:lnTo>
                      <a:pt x="18431" y="16290"/>
                    </a:lnTo>
                    <a:cubicBezTo>
                      <a:pt x="18770" y="16290"/>
                      <a:pt x="19047" y="16013"/>
                      <a:pt x="19047" y="15674"/>
                    </a:cubicBezTo>
                    <a:lnTo>
                      <a:pt x="19047" y="13676"/>
                    </a:lnTo>
                    <a:cubicBezTo>
                      <a:pt x="19047" y="13328"/>
                      <a:pt x="18770" y="13052"/>
                      <a:pt x="18431" y="13052"/>
                    </a:cubicBezTo>
                    <a:lnTo>
                      <a:pt x="17619" y="13052"/>
                    </a:lnTo>
                    <a:lnTo>
                      <a:pt x="17619" y="11143"/>
                    </a:lnTo>
                    <a:lnTo>
                      <a:pt x="18431" y="11143"/>
                    </a:lnTo>
                    <a:cubicBezTo>
                      <a:pt x="18770" y="11143"/>
                      <a:pt x="19047" y="10866"/>
                      <a:pt x="19047" y="10527"/>
                    </a:cubicBezTo>
                    <a:lnTo>
                      <a:pt x="19047" y="8529"/>
                    </a:lnTo>
                    <a:cubicBezTo>
                      <a:pt x="19047" y="8190"/>
                      <a:pt x="18770" y="7913"/>
                      <a:pt x="18431" y="7913"/>
                    </a:cubicBezTo>
                    <a:lnTo>
                      <a:pt x="17619" y="7913"/>
                    </a:lnTo>
                    <a:lnTo>
                      <a:pt x="17619" y="6004"/>
                    </a:lnTo>
                    <a:lnTo>
                      <a:pt x="18431" y="6004"/>
                    </a:lnTo>
                    <a:cubicBezTo>
                      <a:pt x="18770" y="6004"/>
                      <a:pt x="19047" y="5728"/>
                      <a:pt x="19047" y="5389"/>
                    </a:cubicBezTo>
                    <a:lnTo>
                      <a:pt x="19047" y="3381"/>
                    </a:lnTo>
                    <a:cubicBezTo>
                      <a:pt x="19047" y="3042"/>
                      <a:pt x="18770" y="2766"/>
                      <a:pt x="18431" y="2766"/>
                    </a:cubicBezTo>
                    <a:lnTo>
                      <a:pt x="17610" y="2766"/>
                    </a:lnTo>
                    <a:cubicBezTo>
                      <a:pt x="17583" y="2043"/>
                      <a:pt x="17004" y="1463"/>
                      <a:pt x="16281" y="1437"/>
                    </a:cubicBezTo>
                    <a:lnTo>
                      <a:pt x="16281" y="625"/>
                    </a:lnTo>
                    <a:cubicBezTo>
                      <a:pt x="16281" y="277"/>
                      <a:pt x="16004" y="0"/>
                      <a:pt x="15665" y="0"/>
                    </a:cubicBezTo>
                    <a:lnTo>
                      <a:pt x="13667" y="0"/>
                    </a:lnTo>
                    <a:cubicBezTo>
                      <a:pt x="13328" y="0"/>
                      <a:pt x="13052" y="277"/>
                      <a:pt x="13052" y="625"/>
                    </a:cubicBezTo>
                    <a:lnTo>
                      <a:pt x="13052" y="1437"/>
                    </a:lnTo>
                    <a:lnTo>
                      <a:pt x="11142" y="1437"/>
                    </a:lnTo>
                    <a:lnTo>
                      <a:pt x="11142" y="625"/>
                    </a:lnTo>
                    <a:cubicBezTo>
                      <a:pt x="11142" y="277"/>
                      <a:pt x="10866" y="0"/>
                      <a:pt x="10518" y="0"/>
                    </a:cubicBezTo>
                    <a:lnTo>
                      <a:pt x="8520" y="0"/>
                    </a:lnTo>
                    <a:cubicBezTo>
                      <a:pt x="8181" y="0"/>
                      <a:pt x="7904" y="277"/>
                      <a:pt x="7904" y="625"/>
                    </a:cubicBezTo>
                    <a:lnTo>
                      <a:pt x="7904" y="1437"/>
                    </a:lnTo>
                    <a:lnTo>
                      <a:pt x="5995" y="1437"/>
                    </a:lnTo>
                    <a:lnTo>
                      <a:pt x="5995" y="625"/>
                    </a:lnTo>
                    <a:cubicBezTo>
                      <a:pt x="5995" y="277"/>
                      <a:pt x="5719" y="0"/>
                      <a:pt x="53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2"/>
              <p:cNvSpPr/>
              <p:nvPr/>
            </p:nvSpPr>
            <p:spPr>
              <a:xfrm>
                <a:off x="4267750" y="2297125"/>
                <a:ext cx="297325" cy="297100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1884" extrusionOk="0">
                    <a:moveTo>
                      <a:pt x="848" y="1"/>
                    </a:moveTo>
                    <a:cubicBezTo>
                      <a:pt x="384" y="1"/>
                      <a:pt x="0" y="375"/>
                      <a:pt x="0" y="848"/>
                    </a:cubicBezTo>
                    <a:lnTo>
                      <a:pt x="0" y="11036"/>
                    </a:lnTo>
                    <a:cubicBezTo>
                      <a:pt x="0" y="11509"/>
                      <a:pt x="384" y="11883"/>
                      <a:pt x="848" y="11883"/>
                    </a:cubicBezTo>
                    <a:lnTo>
                      <a:pt x="2266" y="11883"/>
                    </a:lnTo>
                    <a:cubicBezTo>
                      <a:pt x="2418" y="11883"/>
                      <a:pt x="2543" y="11758"/>
                      <a:pt x="2543" y="11607"/>
                    </a:cubicBezTo>
                    <a:cubicBezTo>
                      <a:pt x="2543" y="11455"/>
                      <a:pt x="2418" y="11330"/>
                      <a:pt x="2266" y="11330"/>
                    </a:cubicBezTo>
                    <a:lnTo>
                      <a:pt x="848" y="11330"/>
                    </a:lnTo>
                    <a:cubicBezTo>
                      <a:pt x="687" y="11330"/>
                      <a:pt x="554" y="11196"/>
                      <a:pt x="554" y="11036"/>
                    </a:cubicBezTo>
                    <a:lnTo>
                      <a:pt x="554" y="848"/>
                    </a:lnTo>
                    <a:cubicBezTo>
                      <a:pt x="554" y="687"/>
                      <a:pt x="687" y="554"/>
                      <a:pt x="848" y="554"/>
                    </a:cubicBezTo>
                    <a:lnTo>
                      <a:pt x="11036" y="554"/>
                    </a:lnTo>
                    <a:cubicBezTo>
                      <a:pt x="11196" y="554"/>
                      <a:pt x="11330" y="687"/>
                      <a:pt x="11330" y="848"/>
                    </a:cubicBezTo>
                    <a:lnTo>
                      <a:pt x="11330" y="3105"/>
                    </a:lnTo>
                    <a:cubicBezTo>
                      <a:pt x="11330" y="3257"/>
                      <a:pt x="11455" y="3382"/>
                      <a:pt x="11607" y="3382"/>
                    </a:cubicBezTo>
                    <a:cubicBezTo>
                      <a:pt x="11767" y="3382"/>
                      <a:pt x="11892" y="3257"/>
                      <a:pt x="11892" y="3105"/>
                    </a:cubicBezTo>
                    <a:lnTo>
                      <a:pt x="11892" y="848"/>
                    </a:lnTo>
                    <a:cubicBezTo>
                      <a:pt x="11892" y="375"/>
                      <a:pt x="11509" y="1"/>
                      <a:pt x="110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2"/>
              <p:cNvSpPr/>
              <p:nvPr/>
            </p:nvSpPr>
            <p:spPr>
              <a:xfrm>
                <a:off x="4345800" y="2396150"/>
                <a:ext cx="21927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7923" extrusionOk="0">
                    <a:moveTo>
                      <a:pt x="8485" y="0"/>
                    </a:moveTo>
                    <a:cubicBezTo>
                      <a:pt x="8333" y="0"/>
                      <a:pt x="8208" y="125"/>
                      <a:pt x="8208" y="277"/>
                    </a:cubicBezTo>
                    <a:lnTo>
                      <a:pt x="8208" y="7075"/>
                    </a:lnTo>
                    <a:cubicBezTo>
                      <a:pt x="8208" y="7235"/>
                      <a:pt x="8074" y="7369"/>
                      <a:pt x="7914" y="7369"/>
                    </a:cubicBezTo>
                    <a:lnTo>
                      <a:pt x="277" y="7369"/>
                    </a:lnTo>
                    <a:cubicBezTo>
                      <a:pt x="126" y="7369"/>
                      <a:pt x="1" y="7494"/>
                      <a:pt x="1" y="7646"/>
                    </a:cubicBezTo>
                    <a:cubicBezTo>
                      <a:pt x="1" y="7797"/>
                      <a:pt x="126" y="7922"/>
                      <a:pt x="277" y="7922"/>
                    </a:cubicBezTo>
                    <a:lnTo>
                      <a:pt x="7914" y="7922"/>
                    </a:lnTo>
                    <a:cubicBezTo>
                      <a:pt x="8387" y="7922"/>
                      <a:pt x="8770" y="7548"/>
                      <a:pt x="8770" y="7075"/>
                    </a:cubicBezTo>
                    <a:lnTo>
                      <a:pt x="8770" y="277"/>
                    </a:lnTo>
                    <a:cubicBezTo>
                      <a:pt x="8770" y="125"/>
                      <a:pt x="8645" y="0"/>
                      <a:pt x="84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2"/>
              <p:cNvSpPr/>
              <p:nvPr/>
            </p:nvSpPr>
            <p:spPr>
              <a:xfrm>
                <a:off x="4310575" y="2354900"/>
                <a:ext cx="13850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7262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77" y="7262"/>
                    </a:cubicBezTo>
                    <a:cubicBezTo>
                      <a:pt x="429" y="7262"/>
                      <a:pt x="553" y="7137"/>
                      <a:pt x="553" y="6985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2"/>
              <p:cNvSpPr/>
              <p:nvPr/>
            </p:nvSpPr>
            <p:spPr>
              <a:xfrm>
                <a:off x="4508175" y="2354900"/>
                <a:ext cx="14075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262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86" y="7262"/>
                    </a:cubicBezTo>
                    <a:cubicBezTo>
                      <a:pt x="437" y="7262"/>
                      <a:pt x="562" y="7137"/>
                      <a:pt x="562" y="6985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2"/>
              <p:cNvSpPr/>
              <p:nvPr/>
            </p:nvSpPr>
            <p:spPr>
              <a:xfrm>
                <a:off x="4325525" y="2339725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8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8"/>
                      <a:pt x="7262" y="286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2"/>
              <p:cNvSpPr/>
              <p:nvPr/>
            </p:nvSpPr>
            <p:spPr>
              <a:xfrm>
                <a:off x="4325525" y="2537550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7"/>
                      <a:pt x="7262" y="277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2"/>
              <p:cNvSpPr/>
              <p:nvPr/>
            </p:nvSpPr>
            <p:spPr>
              <a:xfrm>
                <a:off x="4417625" y="2366275"/>
                <a:ext cx="787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315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87" y="562"/>
                    </a:lnTo>
                    <a:lnTo>
                      <a:pt x="2587" y="2873"/>
                    </a:lnTo>
                    <a:cubicBezTo>
                      <a:pt x="2587" y="3024"/>
                      <a:pt x="2712" y="3149"/>
                      <a:pt x="2873" y="3149"/>
                    </a:cubicBezTo>
                    <a:cubicBezTo>
                      <a:pt x="3025" y="3149"/>
                      <a:pt x="3150" y="3024"/>
                      <a:pt x="3150" y="2873"/>
                    </a:cubicBezTo>
                    <a:lnTo>
                      <a:pt x="3150" y="277"/>
                    </a:lnTo>
                    <a:cubicBezTo>
                      <a:pt x="3150" y="125"/>
                      <a:pt x="3025" y="0"/>
                      <a:pt x="28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2"/>
              <p:cNvSpPr/>
              <p:nvPr/>
            </p:nvSpPr>
            <p:spPr>
              <a:xfrm>
                <a:off x="4336450" y="2465950"/>
                <a:ext cx="59125" cy="591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365" extrusionOk="0">
                    <a:moveTo>
                      <a:pt x="1758" y="554"/>
                    </a:moveTo>
                    <a:cubicBezTo>
                      <a:pt x="1784" y="554"/>
                      <a:pt x="1802" y="581"/>
                      <a:pt x="1802" y="607"/>
                    </a:cubicBezTo>
                    <a:lnTo>
                      <a:pt x="1802" y="1758"/>
                    </a:lnTo>
                    <a:cubicBezTo>
                      <a:pt x="1802" y="1785"/>
                      <a:pt x="1784" y="1803"/>
                      <a:pt x="1758" y="1803"/>
                    </a:cubicBezTo>
                    <a:lnTo>
                      <a:pt x="607" y="1803"/>
                    </a:lnTo>
                    <a:cubicBezTo>
                      <a:pt x="580" y="1803"/>
                      <a:pt x="553" y="1785"/>
                      <a:pt x="553" y="1758"/>
                    </a:cubicBezTo>
                    <a:lnTo>
                      <a:pt x="553" y="607"/>
                    </a:lnTo>
                    <a:cubicBezTo>
                      <a:pt x="553" y="581"/>
                      <a:pt x="580" y="554"/>
                      <a:pt x="607" y="554"/>
                    </a:cubicBezTo>
                    <a:close/>
                    <a:moveTo>
                      <a:pt x="607" y="1"/>
                    </a:moveTo>
                    <a:cubicBezTo>
                      <a:pt x="268" y="1"/>
                      <a:pt x="0" y="268"/>
                      <a:pt x="0" y="607"/>
                    </a:cubicBezTo>
                    <a:lnTo>
                      <a:pt x="0" y="1758"/>
                    </a:lnTo>
                    <a:cubicBezTo>
                      <a:pt x="0" y="2088"/>
                      <a:pt x="268" y="2365"/>
                      <a:pt x="607" y="2365"/>
                    </a:cubicBezTo>
                    <a:lnTo>
                      <a:pt x="1758" y="2365"/>
                    </a:lnTo>
                    <a:cubicBezTo>
                      <a:pt x="2088" y="2365"/>
                      <a:pt x="2364" y="2088"/>
                      <a:pt x="2364" y="1758"/>
                    </a:cubicBezTo>
                    <a:lnTo>
                      <a:pt x="2364" y="607"/>
                    </a:lnTo>
                    <a:cubicBezTo>
                      <a:pt x="2364" y="268"/>
                      <a:pt x="2088" y="1"/>
                      <a:pt x="175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32" name="Google Shape;332;p42"/>
          <p:cNvCxnSpPr/>
          <p:nvPr/>
        </p:nvCxnSpPr>
        <p:spPr>
          <a:xfrm rot="10800000">
            <a:off x="4326926" y="16673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829851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Server-side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57305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990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55586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88043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4595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999427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959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4055794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53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830387" y="1131590"/>
            <a:ext cx="7313613" cy="1028700"/>
          </a:xfrm>
          <a:prstGeom prst="rect">
            <a:avLst/>
          </a:prstGeom>
          <a:noFill/>
          <a:ln>
            <a:noFill/>
          </a:ln>
          <a:effec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marL="0" marR="0" lvl="0" indent="0" algn="ctr" defTabSz="8969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old" pitchFamily="-72" charset="0"/>
                <a:ea typeface="ＭＳ Ｐゴシック" pitchFamily="-72" charset="-128"/>
              </a:rPr>
              <a:t>Caching in ASP.NET Web API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661897" y="2355726"/>
            <a:ext cx="3987800" cy="1002506"/>
          </a:xfrm>
          <a:prstGeom prst="rect">
            <a:avLst/>
          </a:prstGeom>
          <a:noFill/>
          <a:ln>
            <a:noFill/>
          </a:ln>
          <a:effec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Chris Woodruff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Solution Architect,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Rocket Homes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itchFamily="-72" charset="0"/>
              <a:ea typeface="ＭＳ Ｐゴシック" pitchFamily="-72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itchFamily="-72" charset="0"/>
              <a:ea typeface="ＭＳ Ｐゴシック" pitchFamily="-72" charset="-128"/>
            </a:endParaRPr>
          </a:p>
        </p:txBody>
      </p:sp>
      <p:sp>
        <p:nvSpPr>
          <p:cNvPr id="15364" name="Text Box 7"/>
          <p:cNvSpPr txBox="1">
            <a:spLocks noChangeArrowheads="1"/>
          </p:cNvSpPr>
          <p:nvPr/>
        </p:nvSpPr>
        <p:spPr bwMode="auto">
          <a:xfrm>
            <a:off x="6304960" y="3723878"/>
            <a:ext cx="234473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Arial" pitchFamily="-72" charset="0"/>
                <a:cs typeface="Arial" pitchFamily="-72" charset="0"/>
              </a:rPr>
              <a:t>Level: Intermediate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-72" charset="0"/>
              <a:ea typeface="Arial" pitchFamily="-72" charset="0"/>
              <a:cs typeface="Arial" pitchFamily="-72" charset="0"/>
            </a:endParaRP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715787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Client-side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83581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07548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68112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35973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786485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5417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62"/>
          <p:cNvSpPr/>
          <p:nvPr/>
        </p:nvSpPr>
        <p:spPr>
          <a:xfrm>
            <a:off x="6632825" y="1858050"/>
            <a:ext cx="175791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89" name="Google Shape;989;p62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Example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990" name="Google Shape;990;p62"/>
          <p:cNvSpPr/>
          <p:nvPr/>
        </p:nvSpPr>
        <p:spPr>
          <a:xfrm>
            <a:off x="7595938" y="275342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62"/>
          <p:cNvGrpSpPr/>
          <p:nvPr/>
        </p:nvGrpSpPr>
        <p:grpSpPr>
          <a:xfrm rot="-366593">
            <a:off x="7842423" y="3046523"/>
            <a:ext cx="547954" cy="454318"/>
            <a:chOff x="6561800" y="2420438"/>
            <a:chExt cx="504950" cy="418663"/>
          </a:xfrm>
        </p:grpSpPr>
        <p:sp>
          <p:nvSpPr>
            <p:cNvPr id="992" name="Google Shape;992;p62"/>
            <p:cNvSpPr/>
            <p:nvPr/>
          </p:nvSpPr>
          <p:spPr>
            <a:xfrm>
              <a:off x="6579425" y="2420450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678" y="1"/>
                  </a:moveTo>
                  <a:cubicBezTo>
                    <a:pt x="303" y="1"/>
                    <a:pt x="0" y="304"/>
                    <a:pt x="0" y="670"/>
                  </a:cubicBezTo>
                  <a:lnTo>
                    <a:pt x="0" y="14185"/>
                  </a:lnTo>
                  <a:cubicBezTo>
                    <a:pt x="0" y="14355"/>
                    <a:pt x="143" y="14489"/>
                    <a:pt x="312" y="14489"/>
                  </a:cubicBezTo>
                  <a:lnTo>
                    <a:pt x="12365" y="14489"/>
                  </a:lnTo>
                  <a:cubicBezTo>
                    <a:pt x="12936" y="15818"/>
                    <a:pt x="14247" y="16746"/>
                    <a:pt x="15781" y="16746"/>
                  </a:cubicBezTo>
                  <a:cubicBezTo>
                    <a:pt x="17833" y="16746"/>
                    <a:pt x="19493" y="15086"/>
                    <a:pt x="19493" y="13034"/>
                  </a:cubicBezTo>
                  <a:cubicBezTo>
                    <a:pt x="19493" y="11366"/>
                    <a:pt x="18386" y="9948"/>
                    <a:pt x="16870" y="9484"/>
                  </a:cubicBezTo>
                  <a:lnTo>
                    <a:pt x="16870" y="8931"/>
                  </a:lnTo>
                  <a:lnTo>
                    <a:pt x="16870" y="3079"/>
                  </a:lnTo>
                  <a:lnTo>
                    <a:pt x="16870" y="670"/>
                  </a:lnTo>
                  <a:cubicBezTo>
                    <a:pt x="16870" y="491"/>
                    <a:pt x="16798" y="322"/>
                    <a:pt x="16674" y="197"/>
                  </a:cubicBezTo>
                  <a:cubicBezTo>
                    <a:pt x="16549" y="72"/>
                    <a:pt x="16379" y="1"/>
                    <a:pt x="1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" name="Google Shape;993;p62"/>
            <p:cNvGrpSpPr/>
            <p:nvPr/>
          </p:nvGrpSpPr>
          <p:grpSpPr>
            <a:xfrm>
              <a:off x="6561800" y="2420438"/>
              <a:ext cx="476200" cy="411075"/>
              <a:chOff x="5490375" y="2197650"/>
              <a:chExt cx="476200" cy="411075"/>
            </a:xfrm>
          </p:grpSpPr>
          <p:sp>
            <p:nvSpPr>
              <p:cNvPr id="994" name="Google Shape;994;p62"/>
              <p:cNvSpPr/>
              <p:nvPr/>
            </p:nvSpPr>
            <p:spPr>
              <a:xfrm>
                <a:off x="5544125" y="2228875"/>
                <a:ext cx="2293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172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8886" y="554"/>
                    </a:lnTo>
                    <a:cubicBezTo>
                      <a:pt x="9047" y="554"/>
                      <a:pt x="9171" y="429"/>
                      <a:pt x="9171" y="277"/>
                    </a:cubicBezTo>
                    <a:cubicBezTo>
                      <a:pt x="9171" y="126"/>
                      <a:pt x="9038" y="1"/>
                      <a:pt x="88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62"/>
              <p:cNvSpPr/>
              <p:nvPr/>
            </p:nvSpPr>
            <p:spPr>
              <a:xfrm>
                <a:off x="5788575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62"/>
              <p:cNvSpPr/>
              <p:nvPr/>
            </p:nvSpPr>
            <p:spPr>
              <a:xfrm>
                <a:off x="58126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2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21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62"/>
              <p:cNvSpPr/>
              <p:nvPr/>
            </p:nvSpPr>
            <p:spPr>
              <a:xfrm>
                <a:off x="58367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62"/>
              <p:cNvSpPr/>
              <p:nvPr/>
            </p:nvSpPr>
            <p:spPr>
              <a:xfrm>
                <a:off x="5556625" y="2410650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4354" y="553"/>
                    </a:moveTo>
                    <a:cubicBezTo>
                      <a:pt x="4452" y="553"/>
                      <a:pt x="4541" y="634"/>
                      <a:pt x="4541" y="741"/>
                    </a:cubicBezTo>
                    <a:lnTo>
                      <a:pt x="4541" y="1731"/>
                    </a:lnTo>
                    <a:cubicBezTo>
                      <a:pt x="4541" y="1838"/>
                      <a:pt x="4452" y="1918"/>
                      <a:pt x="4354" y="1918"/>
                    </a:cubicBezTo>
                    <a:lnTo>
                      <a:pt x="741" y="1918"/>
                    </a:lnTo>
                    <a:cubicBezTo>
                      <a:pt x="642" y="1918"/>
                      <a:pt x="562" y="1838"/>
                      <a:pt x="562" y="1731"/>
                    </a:cubicBezTo>
                    <a:lnTo>
                      <a:pt x="562" y="741"/>
                    </a:lnTo>
                    <a:cubicBezTo>
                      <a:pt x="562" y="634"/>
                      <a:pt x="642" y="553"/>
                      <a:pt x="741" y="553"/>
                    </a:cubicBezTo>
                    <a:close/>
                    <a:moveTo>
                      <a:pt x="741" y="0"/>
                    </a:moveTo>
                    <a:cubicBezTo>
                      <a:pt x="330" y="0"/>
                      <a:pt x="0" y="330"/>
                      <a:pt x="0" y="741"/>
                    </a:cubicBezTo>
                    <a:lnTo>
                      <a:pt x="0" y="1731"/>
                    </a:lnTo>
                    <a:cubicBezTo>
                      <a:pt x="0" y="2141"/>
                      <a:pt x="330" y="2480"/>
                      <a:pt x="741" y="2480"/>
                    </a:cubicBezTo>
                    <a:lnTo>
                      <a:pt x="4354" y="2480"/>
                    </a:lnTo>
                    <a:cubicBezTo>
                      <a:pt x="4764" y="2480"/>
                      <a:pt x="5094" y="2141"/>
                      <a:pt x="5094" y="1731"/>
                    </a:cubicBezTo>
                    <a:lnTo>
                      <a:pt x="5094" y="741"/>
                    </a:lnTo>
                    <a:cubicBezTo>
                      <a:pt x="5094" y="330"/>
                      <a:pt x="4764" y="0"/>
                      <a:pt x="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62"/>
              <p:cNvSpPr/>
              <p:nvPr/>
            </p:nvSpPr>
            <p:spPr>
              <a:xfrm>
                <a:off x="5822250" y="2464400"/>
                <a:ext cx="98825" cy="9860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44" extrusionOk="0">
                    <a:moveTo>
                      <a:pt x="2471" y="553"/>
                    </a:moveTo>
                    <a:lnTo>
                      <a:pt x="2471" y="1196"/>
                    </a:lnTo>
                    <a:cubicBezTo>
                      <a:pt x="2471" y="1347"/>
                      <a:pt x="2596" y="1481"/>
                      <a:pt x="2748" y="1481"/>
                    </a:cubicBezTo>
                    <a:lnTo>
                      <a:pt x="3390" y="1481"/>
                    </a:lnTo>
                    <a:lnTo>
                      <a:pt x="3390" y="2471"/>
                    </a:lnTo>
                    <a:lnTo>
                      <a:pt x="2748" y="2471"/>
                    </a:lnTo>
                    <a:cubicBezTo>
                      <a:pt x="2596" y="2471"/>
                      <a:pt x="2471" y="2596"/>
                      <a:pt x="2471" y="2748"/>
                    </a:cubicBezTo>
                    <a:lnTo>
                      <a:pt x="2471" y="3390"/>
                    </a:lnTo>
                    <a:lnTo>
                      <a:pt x="1481" y="3390"/>
                    </a:lnTo>
                    <a:lnTo>
                      <a:pt x="1481" y="2748"/>
                    </a:lnTo>
                    <a:cubicBezTo>
                      <a:pt x="1481" y="2596"/>
                      <a:pt x="1356" y="2471"/>
                      <a:pt x="1196" y="2471"/>
                    </a:cubicBezTo>
                    <a:lnTo>
                      <a:pt x="553" y="2471"/>
                    </a:lnTo>
                    <a:lnTo>
                      <a:pt x="553" y="1481"/>
                    </a:lnTo>
                    <a:lnTo>
                      <a:pt x="1196" y="1481"/>
                    </a:lnTo>
                    <a:cubicBezTo>
                      <a:pt x="1356" y="1481"/>
                      <a:pt x="1481" y="1347"/>
                      <a:pt x="1481" y="1196"/>
                    </a:cubicBezTo>
                    <a:lnTo>
                      <a:pt x="1481" y="553"/>
                    </a:lnTo>
                    <a:close/>
                    <a:moveTo>
                      <a:pt x="1463" y="0"/>
                    </a:moveTo>
                    <a:cubicBezTo>
                      <a:pt x="1160" y="0"/>
                      <a:pt x="919" y="241"/>
                      <a:pt x="919" y="536"/>
                    </a:cubicBezTo>
                    <a:lnTo>
                      <a:pt x="919" y="919"/>
                    </a:lnTo>
                    <a:lnTo>
                      <a:pt x="544" y="919"/>
                    </a:lnTo>
                    <a:cubicBezTo>
                      <a:pt x="241" y="919"/>
                      <a:pt x="0" y="1160"/>
                      <a:pt x="0" y="1463"/>
                    </a:cubicBezTo>
                    <a:lnTo>
                      <a:pt x="0" y="2480"/>
                    </a:lnTo>
                    <a:cubicBezTo>
                      <a:pt x="0" y="2784"/>
                      <a:pt x="241" y="3024"/>
                      <a:pt x="544" y="3024"/>
                    </a:cubicBezTo>
                    <a:lnTo>
                      <a:pt x="919" y="3024"/>
                    </a:lnTo>
                    <a:lnTo>
                      <a:pt x="919" y="3408"/>
                    </a:lnTo>
                    <a:cubicBezTo>
                      <a:pt x="919" y="3702"/>
                      <a:pt x="1160" y="3943"/>
                      <a:pt x="1463" y="3943"/>
                    </a:cubicBezTo>
                    <a:lnTo>
                      <a:pt x="2480" y="3943"/>
                    </a:lnTo>
                    <a:cubicBezTo>
                      <a:pt x="2784" y="3943"/>
                      <a:pt x="3024" y="3702"/>
                      <a:pt x="3024" y="3408"/>
                    </a:cubicBezTo>
                    <a:lnTo>
                      <a:pt x="3024" y="3024"/>
                    </a:lnTo>
                    <a:lnTo>
                      <a:pt x="3408" y="3024"/>
                    </a:lnTo>
                    <a:cubicBezTo>
                      <a:pt x="3702" y="3024"/>
                      <a:pt x="3952" y="2784"/>
                      <a:pt x="3952" y="2480"/>
                    </a:cubicBezTo>
                    <a:lnTo>
                      <a:pt x="3952" y="1463"/>
                    </a:lnTo>
                    <a:cubicBezTo>
                      <a:pt x="3952" y="1160"/>
                      <a:pt x="3702" y="919"/>
                      <a:pt x="3408" y="919"/>
                    </a:cubicBezTo>
                    <a:lnTo>
                      <a:pt x="3024" y="919"/>
                    </a:lnTo>
                    <a:lnTo>
                      <a:pt x="3024" y="536"/>
                    </a:lnTo>
                    <a:cubicBezTo>
                      <a:pt x="3024" y="241"/>
                      <a:pt x="2784" y="0"/>
                      <a:pt x="24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62"/>
              <p:cNvSpPr/>
              <p:nvPr/>
            </p:nvSpPr>
            <p:spPr>
              <a:xfrm>
                <a:off x="5490375" y="2197650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5621" y="554"/>
                    </a:moveTo>
                    <a:cubicBezTo>
                      <a:pt x="15827" y="554"/>
                      <a:pt x="15996" y="723"/>
                      <a:pt x="15996" y="937"/>
                    </a:cubicBezTo>
                    <a:lnTo>
                      <a:pt x="15996" y="2409"/>
                    </a:lnTo>
                    <a:lnTo>
                      <a:pt x="563" y="2409"/>
                    </a:lnTo>
                    <a:lnTo>
                      <a:pt x="563" y="937"/>
                    </a:lnTo>
                    <a:cubicBezTo>
                      <a:pt x="563" y="723"/>
                      <a:pt x="732" y="554"/>
                      <a:pt x="937" y="554"/>
                    </a:cubicBezTo>
                    <a:close/>
                    <a:moveTo>
                      <a:pt x="13061" y="9073"/>
                    </a:moveTo>
                    <a:cubicBezTo>
                      <a:pt x="13159" y="9073"/>
                      <a:pt x="13248" y="9154"/>
                      <a:pt x="13248" y="9261"/>
                    </a:cubicBezTo>
                    <a:lnTo>
                      <a:pt x="13248" y="9412"/>
                    </a:lnTo>
                    <a:cubicBezTo>
                      <a:pt x="12820" y="9680"/>
                      <a:pt x="12445" y="10028"/>
                      <a:pt x="12151" y="10438"/>
                    </a:cubicBezTo>
                    <a:lnTo>
                      <a:pt x="9939" y="10438"/>
                    </a:lnTo>
                    <a:cubicBezTo>
                      <a:pt x="9841" y="10438"/>
                      <a:pt x="9751" y="10358"/>
                      <a:pt x="9751" y="10251"/>
                    </a:cubicBezTo>
                    <a:lnTo>
                      <a:pt x="9751" y="9261"/>
                    </a:lnTo>
                    <a:cubicBezTo>
                      <a:pt x="9751" y="9154"/>
                      <a:pt x="9841" y="9073"/>
                      <a:pt x="9939" y="9073"/>
                    </a:cubicBezTo>
                    <a:close/>
                    <a:moveTo>
                      <a:pt x="937" y="1"/>
                    </a:moveTo>
                    <a:cubicBezTo>
                      <a:pt x="420" y="1"/>
                      <a:pt x="1" y="420"/>
                      <a:pt x="1" y="937"/>
                    </a:cubicBezTo>
                    <a:lnTo>
                      <a:pt x="1" y="13721"/>
                    </a:lnTo>
                    <a:cubicBezTo>
                      <a:pt x="1" y="14042"/>
                      <a:pt x="259" y="14301"/>
                      <a:pt x="580" y="14301"/>
                    </a:cubicBezTo>
                    <a:lnTo>
                      <a:pt x="7352" y="14301"/>
                    </a:lnTo>
                    <a:cubicBezTo>
                      <a:pt x="7512" y="14301"/>
                      <a:pt x="7637" y="14176"/>
                      <a:pt x="7637" y="14025"/>
                    </a:cubicBezTo>
                    <a:cubicBezTo>
                      <a:pt x="7637" y="13873"/>
                      <a:pt x="7512" y="13748"/>
                      <a:pt x="7352" y="13748"/>
                    </a:cubicBezTo>
                    <a:lnTo>
                      <a:pt x="580" y="13748"/>
                    </a:lnTo>
                    <a:cubicBezTo>
                      <a:pt x="572" y="13748"/>
                      <a:pt x="563" y="13730"/>
                      <a:pt x="563" y="13721"/>
                    </a:cubicBezTo>
                    <a:lnTo>
                      <a:pt x="563" y="2963"/>
                    </a:lnTo>
                    <a:lnTo>
                      <a:pt x="15996" y="2963"/>
                    </a:lnTo>
                    <a:lnTo>
                      <a:pt x="15996" y="8922"/>
                    </a:lnTo>
                    <a:cubicBezTo>
                      <a:pt x="15755" y="8868"/>
                      <a:pt x="15505" y="8841"/>
                      <a:pt x="15247" y="8841"/>
                    </a:cubicBezTo>
                    <a:cubicBezTo>
                      <a:pt x="14729" y="8841"/>
                      <a:pt x="14239" y="8948"/>
                      <a:pt x="13793" y="9136"/>
                    </a:cubicBezTo>
                    <a:cubicBezTo>
                      <a:pt x="13730" y="8779"/>
                      <a:pt x="13427" y="8520"/>
                      <a:pt x="13061" y="8520"/>
                    </a:cubicBezTo>
                    <a:lnTo>
                      <a:pt x="9939" y="8520"/>
                    </a:lnTo>
                    <a:cubicBezTo>
                      <a:pt x="9528" y="8520"/>
                      <a:pt x="9198" y="8850"/>
                      <a:pt x="9198" y="9261"/>
                    </a:cubicBezTo>
                    <a:lnTo>
                      <a:pt x="9198" y="10251"/>
                    </a:lnTo>
                    <a:cubicBezTo>
                      <a:pt x="9198" y="10661"/>
                      <a:pt x="9528" y="11000"/>
                      <a:pt x="9939" y="11000"/>
                    </a:cubicBezTo>
                    <a:lnTo>
                      <a:pt x="11821" y="11000"/>
                    </a:lnTo>
                    <a:cubicBezTo>
                      <a:pt x="11580" y="11491"/>
                      <a:pt x="11446" y="12053"/>
                      <a:pt x="11446" y="12642"/>
                    </a:cubicBezTo>
                    <a:cubicBezTo>
                      <a:pt x="11446" y="13025"/>
                      <a:pt x="11509" y="13391"/>
                      <a:pt x="11616" y="13748"/>
                    </a:cubicBezTo>
                    <a:lnTo>
                      <a:pt x="8493" y="13748"/>
                    </a:lnTo>
                    <a:cubicBezTo>
                      <a:pt x="8342" y="13748"/>
                      <a:pt x="8217" y="13873"/>
                      <a:pt x="8217" y="14025"/>
                    </a:cubicBezTo>
                    <a:cubicBezTo>
                      <a:pt x="8217" y="14176"/>
                      <a:pt x="8342" y="14301"/>
                      <a:pt x="8493" y="14301"/>
                    </a:cubicBezTo>
                    <a:lnTo>
                      <a:pt x="11830" y="14301"/>
                    </a:lnTo>
                    <a:cubicBezTo>
                      <a:pt x="12445" y="15568"/>
                      <a:pt x="13748" y="16442"/>
                      <a:pt x="15247" y="16442"/>
                    </a:cubicBezTo>
                    <a:cubicBezTo>
                      <a:pt x="17343" y="16442"/>
                      <a:pt x="19047" y="14738"/>
                      <a:pt x="19047" y="12642"/>
                    </a:cubicBezTo>
                    <a:cubicBezTo>
                      <a:pt x="19047" y="12115"/>
                      <a:pt x="18940" y="11607"/>
                      <a:pt x="18735" y="11125"/>
                    </a:cubicBezTo>
                    <a:cubicBezTo>
                      <a:pt x="18689" y="11020"/>
                      <a:pt x="18584" y="10958"/>
                      <a:pt x="18479" y="10958"/>
                    </a:cubicBezTo>
                    <a:cubicBezTo>
                      <a:pt x="18442" y="10958"/>
                      <a:pt x="18404" y="10966"/>
                      <a:pt x="18369" y="10982"/>
                    </a:cubicBezTo>
                    <a:cubicBezTo>
                      <a:pt x="18226" y="11036"/>
                      <a:pt x="18155" y="11206"/>
                      <a:pt x="18217" y="11348"/>
                    </a:cubicBezTo>
                    <a:cubicBezTo>
                      <a:pt x="18396" y="11759"/>
                      <a:pt x="18494" y="12187"/>
                      <a:pt x="18494" y="12642"/>
                    </a:cubicBezTo>
                    <a:cubicBezTo>
                      <a:pt x="18494" y="14426"/>
                      <a:pt x="17040" y="15880"/>
                      <a:pt x="15247" y="15880"/>
                    </a:cubicBezTo>
                    <a:cubicBezTo>
                      <a:pt x="13462" y="15880"/>
                      <a:pt x="12008" y="14426"/>
                      <a:pt x="12008" y="12642"/>
                    </a:cubicBezTo>
                    <a:cubicBezTo>
                      <a:pt x="12008" y="10858"/>
                      <a:pt x="13462" y="9403"/>
                      <a:pt x="15247" y="9403"/>
                    </a:cubicBezTo>
                    <a:cubicBezTo>
                      <a:pt x="16157" y="9403"/>
                      <a:pt x="17022" y="9778"/>
                      <a:pt x="17638" y="10447"/>
                    </a:cubicBezTo>
                    <a:cubicBezTo>
                      <a:pt x="17690" y="10509"/>
                      <a:pt x="17764" y="10540"/>
                      <a:pt x="17840" y="10540"/>
                    </a:cubicBezTo>
                    <a:cubicBezTo>
                      <a:pt x="17907" y="10540"/>
                      <a:pt x="17976" y="10515"/>
                      <a:pt x="18030" y="10465"/>
                    </a:cubicBezTo>
                    <a:cubicBezTo>
                      <a:pt x="18146" y="10358"/>
                      <a:pt x="18146" y="10180"/>
                      <a:pt x="18048" y="10073"/>
                    </a:cubicBezTo>
                    <a:cubicBezTo>
                      <a:pt x="17629" y="9618"/>
                      <a:pt x="17120" y="9279"/>
                      <a:pt x="16558" y="9073"/>
                    </a:cubicBezTo>
                    <a:lnTo>
                      <a:pt x="16558" y="937"/>
                    </a:lnTo>
                    <a:cubicBezTo>
                      <a:pt x="16558" y="420"/>
                      <a:pt x="16139" y="1"/>
                      <a:pt x="156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62"/>
              <p:cNvSpPr/>
              <p:nvPr/>
            </p:nvSpPr>
            <p:spPr>
              <a:xfrm>
                <a:off x="5556625" y="2328125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4354" y="2481"/>
                    </a:lnTo>
                    <a:cubicBezTo>
                      <a:pt x="4764" y="2481"/>
                      <a:pt x="5094" y="2150"/>
                      <a:pt x="5094" y="1740"/>
                    </a:cubicBezTo>
                    <a:lnTo>
                      <a:pt x="5094" y="750"/>
                    </a:lnTo>
                    <a:cubicBezTo>
                      <a:pt x="5094" y="340"/>
                      <a:pt x="4764" y="1"/>
                      <a:pt x="4354" y="1"/>
                    </a:cubicBezTo>
                    <a:lnTo>
                      <a:pt x="2471" y="1"/>
                    </a:lnTo>
                    <a:cubicBezTo>
                      <a:pt x="2320" y="1"/>
                      <a:pt x="2195" y="125"/>
                      <a:pt x="2195" y="286"/>
                    </a:cubicBezTo>
                    <a:cubicBezTo>
                      <a:pt x="2195" y="438"/>
                      <a:pt x="2320" y="563"/>
                      <a:pt x="2471" y="563"/>
                    </a:cubicBezTo>
                    <a:lnTo>
                      <a:pt x="4354" y="563"/>
                    </a:lnTo>
                    <a:cubicBezTo>
                      <a:pt x="4452" y="563"/>
                      <a:pt x="4541" y="643"/>
                      <a:pt x="4541" y="750"/>
                    </a:cubicBezTo>
                    <a:lnTo>
                      <a:pt x="4541" y="1740"/>
                    </a:lnTo>
                    <a:cubicBezTo>
                      <a:pt x="4541" y="1838"/>
                      <a:pt x="4452" y="1927"/>
                      <a:pt x="4354" y="1927"/>
                    </a:cubicBezTo>
                    <a:lnTo>
                      <a:pt x="741" y="1927"/>
                    </a:lnTo>
                    <a:cubicBezTo>
                      <a:pt x="642" y="1927"/>
                      <a:pt x="562" y="1838"/>
                      <a:pt x="562" y="1740"/>
                    </a:cubicBezTo>
                    <a:lnTo>
                      <a:pt x="562" y="750"/>
                    </a:lnTo>
                    <a:cubicBezTo>
                      <a:pt x="562" y="643"/>
                      <a:pt x="642" y="563"/>
                      <a:pt x="741" y="563"/>
                    </a:cubicBezTo>
                    <a:lnTo>
                      <a:pt x="1329" y="563"/>
                    </a:lnTo>
                    <a:cubicBezTo>
                      <a:pt x="1490" y="563"/>
                      <a:pt x="1615" y="438"/>
                      <a:pt x="1615" y="286"/>
                    </a:cubicBezTo>
                    <a:cubicBezTo>
                      <a:pt x="1615" y="125"/>
                      <a:pt x="1490" y="1"/>
                      <a:pt x="1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62"/>
              <p:cNvSpPr/>
              <p:nvPr/>
            </p:nvSpPr>
            <p:spPr>
              <a:xfrm>
                <a:off x="5720325" y="2328125"/>
                <a:ext cx="115100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81" extrusionOk="0">
                    <a:moveTo>
                      <a:pt x="3863" y="563"/>
                    </a:moveTo>
                    <a:cubicBezTo>
                      <a:pt x="3961" y="563"/>
                      <a:pt x="4050" y="643"/>
                      <a:pt x="4050" y="750"/>
                    </a:cubicBezTo>
                    <a:lnTo>
                      <a:pt x="4050" y="1740"/>
                    </a:lnTo>
                    <a:cubicBezTo>
                      <a:pt x="4050" y="1838"/>
                      <a:pt x="3961" y="1927"/>
                      <a:pt x="3863" y="1927"/>
                    </a:cubicBezTo>
                    <a:lnTo>
                      <a:pt x="741" y="1927"/>
                    </a:lnTo>
                    <a:cubicBezTo>
                      <a:pt x="643" y="1927"/>
                      <a:pt x="553" y="1838"/>
                      <a:pt x="553" y="1740"/>
                    </a:cubicBezTo>
                    <a:lnTo>
                      <a:pt x="553" y="750"/>
                    </a:lnTo>
                    <a:cubicBezTo>
                      <a:pt x="553" y="643"/>
                      <a:pt x="643" y="563"/>
                      <a:pt x="741" y="563"/>
                    </a:cubicBezTo>
                    <a:close/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3863" y="2481"/>
                    </a:lnTo>
                    <a:cubicBezTo>
                      <a:pt x="4273" y="2481"/>
                      <a:pt x="4603" y="2150"/>
                      <a:pt x="4603" y="1740"/>
                    </a:cubicBezTo>
                    <a:lnTo>
                      <a:pt x="4603" y="750"/>
                    </a:lnTo>
                    <a:cubicBezTo>
                      <a:pt x="4603" y="340"/>
                      <a:pt x="4273" y="1"/>
                      <a:pt x="38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62"/>
              <p:cNvSpPr/>
              <p:nvPr/>
            </p:nvSpPr>
            <p:spPr>
              <a:xfrm>
                <a:off x="5646050" y="24853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5" y="599"/>
                      <a:pt x="277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62"/>
              <p:cNvSpPr/>
              <p:nvPr/>
            </p:nvSpPr>
            <p:spPr>
              <a:xfrm>
                <a:off x="5670125" y="2485350"/>
                <a:ext cx="13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599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9"/>
                      <a:pt x="278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62"/>
              <p:cNvSpPr/>
              <p:nvPr/>
            </p:nvSpPr>
            <p:spPr>
              <a:xfrm>
                <a:off x="5720325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4"/>
                      <a:pt x="125" y="598"/>
                      <a:pt x="277" y="598"/>
                    </a:cubicBezTo>
                    <a:cubicBezTo>
                      <a:pt x="428" y="598"/>
                      <a:pt x="553" y="474"/>
                      <a:pt x="553" y="322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62"/>
              <p:cNvSpPr/>
              <p:nvPr/>
            </p:nvSpPr>
            <p:spPr>
              <a:xfrm>
                <a:off x="5744400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8"/>
                      <a:pt x="277" y="598"/>
                    </a:cubicBezTo>
                    <a:cubicBezTo>
                      <a:pt x="429" y="598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920" name="Google Shape;920;p59"/>
          <p:cNvSpPr/>
          <p:nvPr/>
        </p:nvSpPr>
        <p:spPr>
          <a:xfrm>
            <a:off x="4076850" y="3993475"/>
            <a:ext cx="3077914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21" name="Google Shape;921;p59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    </a:t>
            </a:r>
            <a:r>
              <a:rPr lang="en" i="1">
                <a:solidFill>
                  <a:schemeClr val="accent1"/>
                </a:solidFill>
              </a:rPr>
              <a:t>words</a:t>
            </a:r>
            <a:endParaRPr i="1">
              <a:solidFill>
                <a:schemeClr val="accent1"/>
              </a:solidFill>
            </a:endParaRPr>
          </a:p>
        </p:txBody>
      </p:sp>
      <p:cxnSp>
        <p:nvCxnSpPr>
          <p:cNvPr id="922" name="Google Shape;922;p59"/>
          <p:cNvCxnSpPr/>
          <p:nvPr/>
        </p:nvCxnSpPr>
        <p:spPr>
          <a:xfrm rot="10800000">
            <a:off x="2231151" y="35691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7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63" name="Google Shape;1563;p72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64" name="Google Shape;1564;p72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cwoodruff@live.com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616 724 6885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@</a:t>
            </a:r>
            <a:r>
              <a:rPr lang="en" dirty="0" err="1"/>
              <a:t>cwoodruff</a:t>
            </a:r>
            <a:endParaRPr dirty="0"/>
          </a:p>
        </p:txBody>
      </p:sp>
      <p:cxnSp>
        <p:nvCxnSpPr>
          <p:cNvPr id="1565" name="Google Shape;1565;p72"/>
          <p:cNvCxnSpPr/>
          <p:nvPr/>
        </p:nvCxnSpPr>
        <p:spPr>
          <a:xfrm rot="10800000">
            <a:off x="4340600" y="1220625"/>
            <a:ext cx="4578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7" name="Google Shape;1567;p72"/>
          <p:cNvSpPr/>
          <p:nvPr/>
        </p:nvSpPr>
        <p:spPr>
          <a:xfrm>
            <a:off x="2108452" y="3039096"/>
            <a:ext cx="456527" cy="45705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8" name="Google Shape;1568;p72"/>
          <p:cNvGrpSpPr/>
          <p:nvPr/>
        </p:nvGrpSpPr>
        <p:grpSpPr>
          <a:xfrm>
            <a:off x="2702044" y="3039192"/>
            <a:ext cx="457036" cy="456531"/>
            <a:chOff x="3303268" y="3817349"/>
            <a:chExt cx="346056" cy="345674"/>
          </a:xfrm>
        </p:grpSpPr>
        <p:sp>
          <p:nvSpPr>
            <p:cNvPr id="1569" name="Google Shape;1569;p72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2"/>
          <p:cNvGrpSpPr/>
          <p:nvPr/>
        </p:nvGrpSpPr>
        <p:grpSpPr>
          <a:xfrm>
            <a:off x="3295157" y="3039192"/>
            <a:ext cx="457036" cy="456531"/>
            <a:chOff x="3752358" y="3817349"/>
            <a:chExt cx="346056" cy="345674"/>
          </a:xfrm>
        </p:grpSpPr>
        <p:sp>
          <p:nvSpPr>
            <p:cNvPr id="1574" name="Google Shape;1574;p7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72"/>
          <p:cNvGrpSpPr/>
          <p:nvPr/>
        </p:nvGrpSpPr>
        <p:grpSpPr>
          <a:xfrm>
            <a:off x="3888269" y="3039192"/>
            <a:ext cx="456994" cy="456531"/>
            <a:chOff x="4201447" y="3817349"/>
            <a:chExt cx="346024" cy="345674"/>
          </a:xfrm>
        </p:grpSpPr>
        <p:sp>
          <p:nvSpPr>
            <p:cNvPr id="1579" name="Google Shape;1579;p7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1" name="Google Shape;1581;p72"/>
          <p:cNvSpPr/>
          <p:nvPr/>
        </p:nvSpPr>
        <p:spPr>
          <a:xfrm>
            <a:off x="6742488" y="7659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2" name="Google Shape;1582;p72"/>
          <p:cNvGrpSpPr/>
          <p:nvPr/>
        </p:nvGrpSpPr>
        <p:grpSpPr>
          <a:xfrm rot="-349039">
            <a:off x="7013960" y="1042508"/>
            <a:ext cx="540894" cy="462628"/>
            <a:chOff x="7043863" y="1067763"/>
            <a:chExt cx="511413" cy="437413"/>
          </a:xfrm>
        </p:grpSpPr>
        <p:grpSp>
          <p:nvGrpSpPr>
            <p:cNvPr id="1583" name="Google Shape;1583;p72"/>
            <p:cNvGrpSpPr/>
            <p:nvPr/>
          </p:nvGrpSpPr>
          <p:grpSpPr>
            <a:xfrm>
              <a:off x="7067475" y="1093500"/>
              <a:ext cx="487800" cy="411675"/>
              <a:chOff x="4910275" y="1067425"/>
              <a:chExt cx="487800" cy="411675"/>
            </a:xfrm>
          </p:grpSpPr>
          <p:sp>
            <p:nvSpPr>
              <p:cNvPr id="1584" name="Google Shape;1584;p72"/>
              <p:cNvSpPr/>
              <p:nvPr/>
            </p:nvSpPr>
            <p:spPr>
              <a:xfrm>
                <a:off x="4910275" y="1197400"/>
                <a:ext cx="487800" cy="281700"/>
              </a:xfrm>
              <a:custGeom>
                <a:avLst/>
                <a:gdLst/>
                <a:ahLst/>
                <a:cxnLst/>
                <a:rect l="l" t="t" r="r" b="b"/>
                <a:pathLst>
                  <a:path w="19512" h="11268" extrusionOk="0">
                    <a:moveTo>
                      <a:pt x="9761" y="0"/>
                    </a:moveTo>
                    <a:cubicBezTo>
                      <a:pt x="9636" y="0"/>
                      <a:pt x="9520" y="80"/>
                      <a:pt x="9484" y="205"/>
                    </a:cubicBezTo>
                    <a:cubicBezTo>
                      <a:pt x="6745" y="277"/>
                      <a:pt x="4283" y="1481"/>
                      <a:pt x="2552" y="3372"/>
                    </a:cubicBezTo>
                    <a:cubicBezTo>
                      <a:pt x="2535" y="3369"/>
                      <a:pt x="2516" y="3367"/>
                      <a:pt x="2497" y="3367"/>
                    </a:cubicBezTo>
                    <a:cubicBezTo>
                      <a:pt x="2422" y="3367"/>
                      <a:pt x="2342" y="3395"/>
                      <a:pt x="2285" y="3452"/>
                    </a:cubicBezTo>
                    <a:cubicBezTo>
                      <a:pt x="2204" y="3542"/>
                      <a:pt x="2178" y="3658"/>
                      <a:pt x="2222" y="3765"/>
                    </a:cubicBezTo>
                    <a:cubicBezTo>
                      <a:pt x="902" y="5371"/>
                      <a:pt x="81" y="7404"/>
                      <a:pt x="10" y="9635"/>
                    </a:cubicBezTo>
                    <a:cubicBezTo>
                      <a:pt x="1" y="9804"/>
                      <a:pt x="144" y="9947"/>
                      <a:pt x="313" y="9947"/>
                    </a:cubicBezTo>
                    <a:lnTo>
                      <a:pt x="8494" y="9947"/>
                    </a:lnTo>
                    <a:cubicBezTo>
                      <a:pt x="8494" y="9956"/>
                      <a:pt x="8494" y="9965"/>
                      <a:pt x="8494" y="9974"/>
                    </a:cubicBezTo>
                    <a:cubicBezTo>
                      <a:pt x="8494" y="10687"/>
                      <a:pt x="9074" y="11267"/>
                      <a:pt x="9787" y="11267"/>
                    </a:cubicBezTo>
                    <a:cubicBezTo>
                      <a:pt x="10501" y="11267"/>
                      <a:pt x="11081" y="10687"/>
                      <a:pt x="11081" y="9974"/>
                    </a:cubicBezTo>
                    <a:cubicBezTo>
                      <a:pt x="11081" y="9965"/>
                      <a:pt x="11081" y="9956"/>
                      <a:pt x="11081" y="9947"/>
                    </a:cubicBezTo>
                    <a:lnTo>
                      <a:pt x="19199" y="9947"/>
                    </a:lnTo>
                    <a:cubicBezTo>
                      <a:pt x="19369" y="9947"/>
                      <a:pt x="19511" y="9804"/>
                      <a:pt x="19502" y="9635"/>
                    </a:cubicBezTo>
                    <a:cubicBezTo>
                      <a:pt x="19502" y="9635"/>
                      <a:pt x="19502" y="9635"/>
                      <a:pt x="19502" y="9626"/>
                    </a:cubicBezTo>
                    <a:cubicBezTo>
                      <a:pt x="19493" y="9483"/>
                      <a:pt x="19485" y="9340"/>
                      <a:pt x="19476" y="9198"/>
                    </a:cubicBezTo>
                    <a:cubicBezTo>
                      <a:pt x="19476" y="9162"/>
                      <a:pt x="19467" y="9117"/>
                      <a:pt x="19467" y="9082"/>
                    </a:cubicBezTo>
                    <a:cubicBezTo>
                      <a:pt x="19458" y="8957"/>
                      <a:pt x="19440" y="8841"/>
                      <a:pt x="19431" y="8716"/>
                    </a:cubicBezTo>
                    <a:cubicBezTo>
                      <a:pt x="19422" y="8689"/>
                      <a:pt x="19422" y="8671"/>
                      <a:pt x="19422" y="8645"/>
                    </a:cubicBezTo>
                    <a:cubicBezTo>
                      <a:pt x="19404" y="8511"/>
                      <a:pt x="19377" y="8368"/>
                      <a:pt x="19351" y="8225"/>
                    </a:cubicBezTo>
                    <a:cubicBezTo>
                      <a:pt x="19351" y="8190"/>
                      <a:pt x="19342" y="8154"/>
                      <a:pt x="19333" y="8127"/>
                    </a:cubicBezTo>
                    <a:cubicBezTo>
                      <a:pt x="19315" y="8011"/>
                      <a:pt x="19288" y="7895"/>
                      <a:pt x="19262" y="7788"/>
                    </a:cubicBezTo>
                    <a:cubicBezTo>
                      <a:pt x="19262" y="7752"/>
                      <a:pt x="19253" y="7726"/>
                      <a:pt x="19244" y="7690"/>
                    </a:cubicBezTo>
                    <a:cubicBezTo>
                      <a:pt x="19208" y="7556"/>
                      <a:pt x="19181" y="7422"/>
                      <a:pt x="19137" y="7289"/>
                    </a:cubicBezTo>
                    <a:cubicBezTo>
                      <a:pt x="19128" y="7262"/>
                      <a:pt x="19119" y="7235"/>
                      <a:pt x="19119" y="7208"/>
                    </a:cubicBezTo>
                    <a:cubicBezTo>
                      <a:pt x="19083" y="7092"/>
                      <a:pt x="19047" y="6985"/>
                      <a:pt x="19012" y="6878"/>
                    </a:cubicBezTo>
                    <a:cubicBezTo>
                      <a:pt x="19003" y="6842"/>
                      <a:pt x="18994" y="6807"/>
                      <a:pt x="18976" y="6771"/>
                    </a:cubicBezTo>
                    <a:cubicBezTo>
                      <a:pt x="18931" y="6646"/>
                      <a:pt x="18887" y="6512"/>
                      <a:pt x="18833" y="6388"/>
                    </a:cubicBezTo>
                    <a:cubicBezTo>
                      <a:pt x="18833" y="6370"/>
                      <a:pt x="18824" y="6361"/>
                      <a:pt x="18815" y="6343"/>
                    </a:cubicBezTo>
                    <a:cubicBezTo>
                      <a:pt x="18771" y="6227"/>
                      <a:pt x="18726" y="6111"/>
                      <a:pt x="18673" y="5995"/>
                    </a:cubicBezTo>
                    <a:cubicBezTo>
                      <a:pt x="18655" y="5968"/>
                      <a:pt x="18646" y="5933"/>
                      <a:pt x="18628" y="5897"/>
                    </a:cubicBezTo>
                    <a:cubicBezTo>
                      <a:pt x="18575" y="5781"/>
                      <a:pt x="18521" y="5665"/>
                      <a:pt x="18459" y="5549"/>
                    </a:cubicBezTo>
                    <a:cubicBezTo>
                      <a:pt x="18459" y="5540"/>
                      <a:pt x="18450" y="5531"/>
                      <a:pt x="18450" y="5522"/>
                    </a:cubicBezTo>
                    <a:cubicBezTo>
                      <a:pt x="18387" y="5397"/>
                      <a:pt x="18325" y="5281"/>
                      <a:pt x="18253" y="5165"/>
                    </a:cubicBezTo>
                    <a:cubicBezTo>
                      <a:pt x="18236" y="5130"/>
                      <a:pt x="18218" y="5103"/>
                      <a:pt x="18200" y="5067"/>
                    </a:cubicBezTo>
                    <a:cubicBezTo>
                      <a:pt x="18146" y="4969"/>
                      <a:pt x="18084" y="4871"/>
                      <a:pt x="18021" y="4773"/>
                    </a:cubicBezTo>
                    <a:cubicBezTo>
                      <a:pt x="18013" y="4755"/>
                      <a:pt x="17995" y="4728"/>
                      <a:pt x="17986" y="4710"/>
                    </a:cubicBezTo>
                    <a:cubicBezTo>
                      <a:pt x="17906" y="4594"/>
                      <a:pt x="17834" y="4478"/>
                      <a:pt x="17754" y="4371"/>
                    </a:cubicBezTo>
                    <a:cubicBezTo>
                      <a:pt x="17736" y="4345"/>
                      <a:pt x="17718" y="4318"/>
                      <a:pt x="17700" y="4291"/>
                    </a:cubicBezTo>
                    <a:cubicBezTo>
                      <a:pt x="17638" y="4202"/>
                      <a:pt x="17567" y="4113"/>
                      <a:pt x="17504" y="4023"/>
                    </a:cubicBezTo>
                    <a:cubicBezTo>
                      <a:pt x="17486" y="3997"/>
                      <a:pt x="17459" y="3970"/>
                      <a:pt x="17442" y="3943"/>
                    </a:cubicBezTo>
                    <a:cubicBezTo>
                      <a:pt x="17388" y="3872"/>
                      <a:pt x="17326" y="3800"/>
                      <a:pt x="17272" y="3738"/>
                    </a:cubicBezTo>
                    <a:cubicBezTo>
                      <a:pt x="17299" y="3640"/>
                      <a:pt x="17272" y="3533"/>
                      <a:pt x="17192" y="3452"/>
                    </a:cubicBezTo>
                    <a:cubicBezTo>
                      <a:pt x="17137" y="3398"/>
                      <a:pt x="17062" y="3371"/>
                      <a:pt x="16990" y="3371"/>
                    </a:cubicBezTo>
                    <a:cubicBezTo>
                      <a:pt x="16980" y="3371"/>
                      <a:pt x="16970" y="3371"/>
                      <a:pt x="16960" y="3372"/>
                    </a:cubicBezTo>
                    <a:cubicBezTo>
                      <a:pt x="16942" y="3354"/>
                      <a:pt x="16924" y="3337"/>
                      <a:pt x="16906" y="3319"/>
                    </a:cubicBezTo>
                    <a:cubicBezTo>
                      <a:pt x="16889" y="3292"/>
                      <a:pt x="16862" y="3265"/>
                      <a:pt x="16835" y="3238"/>
                    </a:cubicBezTo>
                    <a:cubicBezTo>
                      <a:pt x="16737" y="3140"/>
                      <a:pt x="16648" y="3042"/>
                      <a:pt x="16550" y="2953"/>
                    </a:cubicBezTo>
                    <a:cubicBezTo>
                      <a:pt x="16541" y="2944"/>
                      <a:pt x="16541" y="2944"/>
                      <a:pt x="16541" y="2935"/>
                    </a:cubicBezTo>
                    <a:cubicBezTo>
                      <a:pt x="16442" y="2846"/>
                      <a:pt x="16344" y="2757"/>
                      <a:pt x="16246" y="2676"/>
                    </a:cubicBezTo>
                    <a:cubicBezTo>
                      <a:pt x="16219" y="2650"/>
                      <a:pt x="16193" y="2623"/>
                      <a:pt x="16166" y="2596"/>
                    </a:cubicBezTo>
                    <a:cubicBezTo>
                      <a:pt x="16077" y="2525"/>
                      <a:pt x="15987" y="2444"/>
                      <a:pt x="15898" y="2373"/>
                    </a:cubicBezTo>
                    <a:cubicBezTo>
                      <a:pt x="15880" y="2355"/>
                      <a:pt x="15863" y="2346"/>
                      <a:pt x="15845" y="2328"/>
                    </a:cubicBezTo>
                    <a:cubicBezTo>
                      <a:pt x="15747" y="2248"/>
                      <a:pt x="15640" y="2168"/>
                      <a:pt x="15533" y="2088"/>
                    </a:cubicBezTo>
                    <a:cubicBezTo>
                      <a:pt x="15497" y="2070"/>
                      <a:pt x="15470" y="2043"/>
                      <a:pt x="15443" y="2025"/>
                    </a:cubicBezTo>
                    <a:cubicBezTo>
                      <a:pt x="15354" y="1963"/>
                      <a:pt x="15265" y="1900"/>
                      <a:pt x="15176" y="1838"/>
                    </a:cubicBezTo>
                    <a:cubicBezTo>
                      <a:pt x="15149" y="1820"/>
                      <a:pt x="15122" y="1802"/>
                      <a:pt x="15086" y="1784"/>
                    </a:cubicBezTo>
                    <a:cubicBezTo>
                      <a:pt x="14979" y="1713"/>
                      <a:pt x="14863" y="1642"/>
                      <a:pt x="14747" y="1570"/>
                    </a:cubicBezTo>
                    <a:cubicBezTo>
                      <a:pt x="14721" y="1552"/>
                      <a:pt x="14694" y="1534"/>
                      <a:pt x="14667" y="1517"/>
                    </a:cubicBezTo>
                    <a:cubicBezTo>
                      <a:pt x="14569" y="1463"/>
                      <a:pt x="14480" y="1419"/>
                      <a:pt x="14382" y="1365"/>
                    </a:cubicBezTo>
                    <a:cubicBezTo>
                      <a:pt x="14355" y="1347"/>
                      <a:pt x="14319" y="1329"/>
                      <a:pt x="14284" y="1311"/>
                    </a:cubicBezTo>
                    <a:cubicBezTo>
                      <a:pt x="14266" y="1294"/>
                      <a:pt x="14239" y="1285"/>
                      <a:pt x="14221" y="1276"/>
                    </a:cubicBezTo>
                    <a:cubicBezTo>
                      <a:pt x="14132" y="1231"/>
                      <a:pt x="14034" y="1178"/>
                      <a:pt x="13936" y="1133"/>
                    </a:cubicBezTo>
                    <a:cubicBezTo>
                      <a:pt x="13909" y="1124"/>
                      <a:pt x="13882" y="1106"/>
                      <a:pt x="13855" y="1097"/>
                    </a:cubicBezTo>
                    <a:cubicBezTo>
                      <a:pt x="13748" y="1044"/>
                      <a:pt x="13632" y="999"/>
                      <a:pt x="13525" y="946"/>
                    </a:cubicBezTo>
                    <a:cubicBezTo>
                      <a:pt x="13507" y="946"/>
                      <a:pt x="13490" y="937"/>
                      <a:pt x="13472" y="928"/>
                    </a:cubicBezTo>
                    <a:cubicBezTo>
                      <a:pt x="13347" y="874"/>
                      <a:pt x="13222" y="830"/>
                      <a:pt x="13097" y="785"/>
                    </a:cubicBezTo>
                    <a:cubicBezTo>
                      <a:pt x="13061" y="767"/>
                      <a:pt x="13035" y="758"/>
                      <a:pt x="13008" y="749"/>
                    </a:cubicBezTo>
                    <a:cubicBezTo>
                      <a:pt x="12874" y="705"/>
                      <a:pt x="12749" y="660"/>
                      <a:pt x="12615" y="625"/>
                    </a:cubicBezTo>
                    <a:cubicBezTo>
                      <a:pt x="12598" y="616"/>
                      <a:pt x="12580" y="607"/>
                      <a:pt x="12562" y="607"/>
                    </a:cubicBezTo>
                    <a:cubicBezTo>
                      <a:pt x="12437" y="571"/>
                      <a:pt x="12312" y="535"/>
                      <a:pt x="12196" y="500"/>
                    </a:cubicBezTo>
                    <a:cubicBezTo>
                      <a:pt x="12169" y="500"/>
                      <a:pt x="12151" y="491"/>
                      <a:pt x="12125" y="482"/>
                    </a:cubicBezTo>
                    <a:cubicBezTo>
                      <a:pt x="11991" y="455"/>
                      <a:pt x="11857" y="419"/>
                      <a:pt x="11723" y="393"/>
                    </a:cubicBezTo>
                    <a:cubicBezTo>
                      <a:pt x="11696" y="393"/>
                      <a:pt x="11670" y="384"/>
                      <a:pt x="11634" y="375"/>
                    </a:cubicBezTo>
                    <a:cubicBezTo>
                      <a:pt x="11500" y="348"/>
                      <a:pt x="11366" y="330"/>
                      <a:pt x="11233" y="303"/>
                    </a:cubicBezTo>
                    <a:lnTo>
                      <a:pt x="11188" y="303"/>
                    </a:lnTo>
                    <a:cubicBezTo>
                      <a:pt x="11054" y="277"/>
                      <a:pt x="10920" y="268"/>
                      <a:pt x="10787" y="250"/>
                    </a:cubicBezTo>
                    <a:cubicBezTo>
                      <a:pt x="10760" y="250"/>
                      <a:pt x="10733" y="241"/>
                      <a:pt x="10706" y="241"/>
                    </a:cubicBezTo>
                    <a:cubicBezTo>
                      <a:pt x="10564" y="232"/>
                      <a:pt x="10421" y="214"/>
                      <a:pt x="10287" y="205"/>
                    </a:cubicBezTo>
                    <a:lnTo>
                      <a:pt x="10198" y="205"/>
                    </a:lnTo>
                    <a:cubicBezTo>
                      <a:pt x="10144" y="205"/>
                      <a:pt x="10091" y="196"/>
                      <a:pt x="10046" y="196"/>
                    </a:cubicBezTo>
                    <a:cubicBezTo>
                      <a:pt x="10001" y="80"/>
                      <a:pt x="9894" y="0"/>
                      <a:pt x="97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72"/>
              <p:cNvSpPr/>
              <p:nvPr/>
            </p:nvSpPr>
            <p:spPr>
              <a:xfrm>
                <a:off x="4988350" y="1067425"/>
                <a:ext cx="33100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3240" h="1854" extrusionOk="0">
                    <a:moveTo>
                      <a:pt x="1584" y="0"/>
                    </a:moveTo>
                    <a:cubicBezTo>
                      <a:pt x="1508" y="0"/>
                      <a:pt x="1432" y="29"/>
                      <a:pt x="1374" y="87"/>
                    </a:cubicBezTo>
                    <a:lnTo>
                      <a:pt x="116" y="1345"/>
                    </a:lnTo>
                    <a:cubicBezTo>
                      <a:pt x="27" y="1434"/>
                      <a:pt x="0" y="1559"/>
                      <a:pt x="45" y="1666"/>
                    </a:cubicBezTo>
                    <a:cubicBezTo>
                      <a:pt x="98" y="1782"/>
                      <a:pt x="206" y="1854"/>
                      <a:pt x="322" y="1854"/>
                    </a:cubicBezTo>
                    <a:lnTo>
                      <a:pt x="12945" y="1854"/>
                    </a:lnTo>
                    <a:cubicBezTo>
                      <a:pt x="13105" y="1854"/>
                      <a:pt x="13239" y="1720"/>
                      <a:pt x="13239" y="1559"/>
                    </a:cubicBezTo>
                    <a:cubicBezTo>
                      <a:pt x="13239" y="1399"/>
                      <a:pt x="13105" y="1265"/>
                      <a:pt x="12945" y="1265"/>
                    </a:cubicBezTo>
                    <a:lnTo>
                      <a:pt x="1035" y="1265"/>
                    </a:lnTo>
                    <a:lnTo>
                      <a:pt x="1793" y="498"/>
                    </a:lnTo>
                    <a:cubicBezTo>
                      <a:pt x="1909" y="391"/>
                      <a:pt x="1909" y="203"/>
                      <a:pt x="1793" y="87"/>
                    </a:cubicBezTo>
                    <a:cubicBezTo>
                      <a:pt x="1735" y="29"/>
                      <a:pt x="1660" y="0"/>
                      <a:pt x="1584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2"/>
              <p:cNvSpPr/>
              <p:nvPr/>
            </p:nvSpPr>
            <p:spPr>
              <a:xfrm>
                <a:off x="4989025" y="1129150"/>
                <a:ext cx="330975" cy="46175"/>
              </a:xfrm>
              <a:custGeom>
                <a:avLst/>
                <a:gdLst/>
                <a:ahLst/>
                <a:cxnLst/>
                <a:rect l="l" t="t" r="r" b="b"/>
                <a:pathLst>
                  <a:path w="13239" h="1847" extrusionOk="0">
                    <a:moveTo>
                      <a:pt x="295" y="0"/>
                    </a:moveTo>
                    <a:cubicBezTo>
                      <a:pt x="134" y="0"/>
                      <a:pt x="0" y="134"/>
                      <a:pt x="0" y="295"/>
                    </a:cubicBezTo>
                    <a:cubicBezTo>
                      <a:pt x="0" y="455"/>
                      <a:pt x="134" y="589"/>
                      <a:pt x="295" y="589"/>
                    </a:cubicBezTo>
                    <a:lnTo>
                      <a:pt x="12204" y="589"/>
                    </a:lnTo>
                    <a:lnTo>
                      <a:pt x="11446" y="1347"/>
                    </a:lnTo>
                    <a:cubicBezTo>
                      <a:pt x="11330" y="1463"/>
                      <a:pt x="11330" y="1651"/>
                      <a:pt x="11446" y="1767"/>
                    </a:cubicBezTo>
                    <a:cubicBezTo>
                      <a:pt x="11499" y="1820"/>
                      <a:pt x="11580" y="1847"/>
                      <a:pt x="11651" y="1847"/>
                    </a:cubicBezTo>
                    <a:cubicBezTo>
                      <a:pt x="11731" y="1847"/>
                      <a:pt x="11803" y="1820"/>
                      <a:pt x="11865" y="1767"/>
                    </a:cubicBezTo>
                    <a:lnTo>
                      <a:pt x="13123" y="500"/>
                    </a:lnTo>
                    <a:cubicBezTo>
                      <a:pt x="13212" y="420"/>
                      <a:pt x="13239" y="286"/>
                      <a:pt x="13185" y="179"/>
                    </a:cubicBezTo>
                    <a:cubicBezTo>
                      <a:pt x="13141" y="72"/>
                      <a:pt x="13034" y="0"/>
                      <a:pt x="12918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7" name="Google Shape;1587;p72"/>
            <p:cNvGrpSpPr/>
            <p:nvPr/>
          </p:nvGrpSpPr>
          <p:grpSpPr>
            <a:xfrm>
              <a:off x="7043863" y="1067763"/>
              <a:ext cx="476175" cy="397225"/>
              <a:chOff x="4657825" y="1041500"/>
              <a:chExt cx="476175" cy="397225"/>
            </a:xfrm>
          </p:grpSpPr>
          <p:sp>
            <p:nvSpPr>
              <p:cNvPr id="1588" name="Google Shape;1588;p72"/>
              <p:cNvSpPr/>
              <p:nvPr/>
            </p:nvSpPr>
            <p:spPr>
              <a:xfrm>
                <a:off x="4804125" y="1162375"/>
                <a:ext cx="228400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9136" h="2124" extrusionOk="0">
                    <a:moveTo>
                      <a:pt x="3667" y="0"/>
                    </a:moveTo>
                    <a:cubicBezTo>
                      <a:pt x="2481" y="0"/>
                      <a:pt x="1312" y="223"/>
                      <a:pt x="215" y="652"/>
                    </a:cubicBezTo>
                    <a:cubicBezTo>
                      <a:pt x="72" y="705"/>
                      <a:pt x="1" y="866"/>
                      <a:pt x="54" y="1009"/>
                    </a:cubicBezTo>
                    <a:cubicBezTo>
                      <a:pt x="96" y="1119"/>
                      <a:pt x="201" y="1187"/>
                      <a:pt x="313" y="1187"/>
                    </a:cubicBezTo>
                    <a:cubicBezTo>
                      <a:pt x="346" y="1187"/>
                      <a:pt x="379" y="1181"/>
                      <a:pt x="411" y="1169"/>
                    </a:cubicBezTo>
                    <a:cubicBezTo>
                      <a:pt x="1365" y="794"/>
                      <a:pt x="2374" y="598"/>
                      <a:pt x="3399" y="562"/>
                    </a:cubicBezTo>
                    <a:lnTo>
                      <a:pt x="3399" y="1107"/>
                    </a:lnTo>
                    <a:cubicBezTo>
                      <a:pt x="3399" y="1258"/>
                      <a:pt x="3524" y="1383"/>
                      <a:pt x="3676" y="1383"/>
                    </a:cubicBezTo>
                    <a:cubicBezTo>
                      <a:pt x="3828" y="1383"/>
                      <a:pt x="3953" y="1258"/>
                      <a:pt x="3953" y="1107"/>
                    </a:cubicBezTo>
                    <a:lnTo>
                      <a:pt x="3953" y="562"/>
                    </a:lnTo>
                    <a:cubicBezTo>
                      <a:pt x="5639" y="616"/>
                      <a:pt x="7262" y="1142"/>
                      <a:pt x="8663" y="2079"/>
                    </a:cubicBezTo>
                    <a:cubicBezTo>
                      <a:pt x="8708" y="2106"/>
                      <a:pt x="8761" y="2124"/>
                      <a:pt x="8815" y="2124"/>
                    </a:cubicBezTo>
                    <a:cubicBezTo>
                      <a:pt x="8904" y="2124"/>
                      <a:pt x="8993" y="2079"/>
                      <a:pt x="9047" y="1999"/>
                    </a:cubicBezTo>
                    <a:cubicBezTo>
                      <a:pt x="9136" y="1874"/>
                      <a:pt x="9100" y="1704"/>
                      <a:pt x="8975" y="1615"/>
                    </a:cubicBezTo>
                    <a:cubicBezTo>
                      <a:pt x="7405" y="562"/>
                      <a:pt x="5567" y="0"/>
                      <a:pt x="36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72"/>
              <p:cNvSpPr/>
              <p:nvPr/>
            </p:nvSpPr>
            <p:spPr>
              <a:xfrm>
                <a:off x="5039650" y="1219025"/>
                <a:ext cx="94350" cy="188475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7539" extrusionOk="0">
                    <a:moveTo>
                      <a:pt x="309" y="1"/>
                    </a:moveTo>
                    <a:cubicBezTo>
                      <a:pt x="230" y="1"/>
                      <a:pt x="152" y="35"/>
                      <a:pt x="98" y="99"/>
                    </a:cubicBezTo>
                    <a:cubicBezTo>
                      <a:pt x="0" y="215"/>
                      <a:pt x="9" y="384"/>
                      <a:pt x="125" y="491"/>
                    </a:cubicBezTo>
                    <a:cubicBezTo>
                      <a:pt x="375" y="705"/>
                      <a:pt x="616" y="937"/>
                      <a:pt x="839" y="1178"/>
                    </a:cubicBezTo>
                    <a:lnTo>
                      <a:pt x="402" y="1615"/>
                    </a:lnTo>
                    <a:cubicBezTo>
                      <a:pt x="295" y="1722"/>
                      <a:pt x="295" y="1901"/>
                      <a:pt x="402" y="2008"/>
                    </a:cubicBezTo>
                    <a:cubicBezTo>
                      <a:pt x="455" y="2061"/>
                      <a:pt x="527" y="2088"/>
                      <a:pt x="598" y="2088"/>
                    </a:cubicBezTo>
                    <a:cubicBezTo>
                      <a:pt x="669" y="2088"/>
                      <a:pt x="741" y="2061"/>
                      <a:pt x="794" y="2008"/>
                    </a:cubicBezTo>
                    <a:lnTo>
                      <a:pt x="1205" y="1597"/>
                    </a:lnTo>
                    <a:cubicBezTo>
                      <a:pt x="2436" y="3114"/>
                      <a:pt x="3149" y="5005"/>
                      <a:pt x="3212" y="6986"/>
                    </a:cubicBezTo>
                    <a:lnTo>
                      <a:pt x="1205" y="6986"/>
                    </a:lnTo>
                    <a:cubicBezTo>
                      <a:pt x="1053" y="6986"/>
                      <a:pt x="928" y="7110"/>
                      <a:pt x="928" y="7262"/>
                    </a:cubicBezTo>
                    <a:cubicBezTo>
                      <a:pt x="928" y="7414"/>
                      <a:pt x="1053" y="7539"/>
                      <a:pt x="1205" y="7539"/>
                    </a:cubicBezTo>
                    <a:lnTo>
                      <a:pt x="3497" y="7539"/>
                    </a:lnTo>
                    <a:cubicBezTo>
                      <a:pt x="3649" y="7539"/>
                      <a:pt x="3774" y="7414"/>
                      <a:pt x="3774" y="7262"/>
                    </a:cubicBezTo>
                    <a:cubicBezTo>
                      <a:pt x="3774" y="4497"/>
                      <a:pt x="2578" y="1883"/>
                      <a:pt x="491" y="72"/>
                    </a:cubicBezTo>
                    <a:cubicBezTo>
                      <a:pt x="439" y="24"/>
                      <a:pt x="374" y="1"/>
                      <a:pt x="3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72"/>
              <p:cNvSpPr/>
              <p:nvPr/>
            </p:nvSpPr>
            <p:spPr>
              <a:xfrm>
                <a:off x="4657825" y="1190975"/>
                <a:ext cx="390550" cy="247750"/>
              </a:xfrm>
              <a:custGeom>
                <a:avLst/>
                <a:gdLst/>
                <a:ahLst/>
                <a:cxnLst/>
                <a:rect l="l" t="t" r="r" b="b"/>
                <a:pathLst>
                  <a:path w="15622" h="9910" extrusionOk="0">
                    <a:moveTo>
                      <a:pt x="9555" y="7465"/>
                    </a:moveTo>
                    <a:cubicBezTo>
                      <a:pt x="9796" y="7465"/>
                      <a:pt x="10037" y="7554"/>
                      <a:pt x="10215" y="7742"/>
                    </a:cubicBezTo>
                    <a:cubicBezTo>
                      <a:pt x="10590" y="8108"/>
                      <a:pt x="10590" y="8705"/>
                      <a:pt x="10215" y="9080"/>
                    </a:cubicBezTo>
                    <a:cubicBezTo>
                      <a:pt x="10032" y="9263"/>
                      <a:pt x="9791" y="9354"/>
                      <a:pt x="9550" y="9354"/>
                    </a:cubicBezTo>
                    <a:cubicBezTo>
                      <a:pt x="9309" y="9354"/>
                      <a:pt x="9069" y="9263"/>
                      <a:pt x="8886" y="9080"/>
                    </a:cubicBezTo>
                    <a:cubicBezTo>
                      <a:pt x="8511" y="8705"/>
                      <a:pt x="8511" y="8108"/>
                      <a:pt x="8886" y="7742"/>
                    </a:cubicBezTo>
                    <a:cubicBezTo>
                      <a:pt x="9064" y="7554"/>
                      <a:pt x="9305" y="7465"/>
                      <a:pt x="9555" y="7465"/>
                    </a:cubicBezTo>
                    <a:close/>
                    <a:moveTo>
                      <a:pt x="5069" y="0"/>
                    </a:moveTo>
                    <a:cubicBezTo>
                      <a:pt x="5023" y="0"/>
                      <a:pt x="4976" y="11"/>
                      <a:pt x="4934" y="34"/>
                    </a:cubicBezTo>
                    <a:cubicBezTo>
                      <a:pt x="1892" y="1711"/>
                      <a:pt x="0" y="4914"/>
                      <a:pt x="0" y="8384"/>
                    </a:cubicBezTo>
                    <a:cubicBezTo>
                      <a:pt x="0" y="8536"/>
                      <a:pt x="125" y="8661"/>
                      <a:pt x="277" y="8661"/>
                    </a:cubicBezTo>
                    <a:lnTo>
                      <a:pt x="8074" y="8661"/>
                    </a:lnTo>
                    <a:cubicBezTo>
                      <a:pt x="8119" y="8955"/>
                      <a:pt x="8261" y="9241"/>
                      <a:pt x="8484" y="9472"/>
                    </a:cubicBezTo>
                    <a:cubicBezTo>
                      <a:pt x="8779" y="9767"/>
                      <a:pt x="9162" y="9910"/>
                      <a:pt x="9555" y="9910"/>
                    </a:cubicBezTo>
                    <a:cubicBezTo>
                      <a:pt x="9938" y="9910"/>
                      <a:pt x="10322" y="9767"/>
                      <a:pt x="10616" y="9472"/>
                    </a:cubicBezTo>
                    <a:cubicBezTo>
                      <a:pt x="10839" y="9241"/>
                      <a:pt x="10982" y="8955"/>
                      <a:pt x="11036" y="8661"/>
                    </a:cubicBezTo>
                    <a:lnTo>
                      <a:pt x="15336" y="8661"/>
                    </a:lnTo>
                    <a:cubicBezTo>
                      <a:pt x="15496" y="8661"/>
                      <a:pt x="15621" y="8536"/>
                      <a:pt x="15621" y="8384"/>
                    </a:cubicBezTo>
                    <a:cubicBezTo>
                      <a:pt x="15621" y="8224"/>
                      <a:pt x="15496" y="8099"/>
                      <a:pt x="15336" y="8099"/>
                    </a:cubicBezTo>
                    <a:lnTo>
                      <a:pt x="11018" y="8099"/>
                    </a:lnTo>
                    <a:cubicBezTo>
                      <a:pt x="10982" y="7911"/>
                      <a:pt x="10902" y="7724"/>
                      <a:pt x="10795" y="7563"/>
                    </a:cubicBezTo>
                    <a:lnTo>
                      <a:pt x="12668" y="5690"/>
                    </a:lnTo>
                    <a:cubicBezTo>
                      <a:pt x="12775" y="5583"/>
                      <a:pt x="12775" y="5404"/>
                      <a:pt x="12668" y="5297"/>
                    </a:cubicBezTo>
                    <a:cubicBezTo>
                      <a:pt x="12610" y="5239"/>
                      <a:pt x="12539" y="5210"/>
                      <a:pt x="12468" y="5210"/>
                    </a:cubicBezTo>
                    <a:cubicBezTo>
                      <a:pt x="12396" y="5210"/>
                      <a:pt x="12325" y="5239"/>
                      <a:pt x="12267" y="5297"/>
                    </a:cubicBezTo>
                    <a:lnTo>
                      <a:pt x="10402" y="7171"/>
                    </a:lnTo>
                    <a:cubicBezTo>
                      <a:pt x="10145" y="6995"/>
                      <a:pt x="9846" y="6907"/>
                      <a:pt x="9548" y="6907"/>
                    </a:cubicBezTo>
                    <a:cubicBezTo>
                      <a:pt x="9164" y="6907"/>
                      <a:pt x="8780" y="7053"/>
                      <a:pt x="8484" y="7349"/>
                    </a:cubicBezTo>
                    <a:cubicBezTo>
                      <a:pt x="8270" y="7563"/>
                      <a:pt x="8136" y="7822"/>
                      <a:pt x="8083" y="8099"/>
                    </a:cubicBezTo>
                    <a:lnTo>
                      <a:pt x="562" y="8099"/>
                    </a:lnTo>
                    <a:cubicBezTo>
                      <a:pt x="625" y="6118"/>
                      <a:pt x="1339" y="4245"/>
                      <a:pt x="2552" y="2737"/>
                    </a:cubicBezTo>
                    <a:lnTo>
                      <a:pt x="2944" y="3130"/>
                    </a:lnTo>
                    <a:cubicBezTo>
                      <a:pt x="2998" y="3183"/>
                      <a:pt x="3069" y="3210"/>
                      <a:pt x="3141" y="3210"/>
                    </a:cubicBezTo>
                    <a:cubicBezTo>
                      <a:pt x="3212" y="3210"/>
                      <a:pt x="3283" y="3183"/>
                      <a:pt x="3337" y="3130"/>
                    </a:cubicBezTo>
                    <a:cubicBezTo>
                      <a:pt x="3444" y="3023"/>
                      <a:pt x="3444" y="2844"/>
                      <a:pt x="3337" y="2737"/>
                    </a:cubicBezTo>
                    <a:lnTo>
                      <a:pt x="2918" y="2318"/>
                    </a:lnTo>
                    <a:cubicBezTo>
                      <a:pt x="3569" y="1604"/>
                      <a:pt x="4336" y="998"/>
                      <a:pt x="5201" y="525"/>
                    </a:cubicBezTo>
                    <a:cubicBezTo>
                      <a:pt x="5335" y="444"/>
                      <a:pt x="5389" y="275"/>
                      <a:pt x="5308" y="141"/>
                    </a:cubicBezTo>
                    <a:cubicBezTo>
                      <a:pt x="5260" y="50"/>
                      <a:pt x="5166" y="0"/>
                      <a:pt x="50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72"/>
              <p:cNvSpPr/>
              <p:nvPr/>
            </p:nvSpPr>
            <p:spPr>
              <a:xfrm>
                <a:off x="4738775" y="1041500"/>
                <a:ext cx="313600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1758" extrusionOk="0">
                    <a:moveTo>
                      <a:pt x="1499" y="0"/>
                    </a:moveTo>
                    <a:cubicBezTo>
                      <a:pt x="1428" y="0"/>
                      <a:pt x="1357" y="27"/>
                      <a:pt x="1303" y="81"/>
                    </a:cubicBezTo>
                    <a:lnTo>
                      <a:pt x="99" y="1285"/>
                    </a:lnTo>
                    <a:cubicBezTo>
                      <a:pt x="19" y="1365"/>
                      <a:pt x="1" y="1481"/>
                      <a:pt x="45" y="1588"/>
                    </a:cubicBezTo>
                    <a:cubicBezTo>
                      <a:pt x="81" y="1686"/>
                      <a:pt x="188" y="1758"/>
                      <a:pt x="295" y="1758"/>
                    </a:cubicBezTo>
                    <a:lnTo>
                      <a:pt x="12267" y="1758"/>
                    </a:lnTo>
                    <a:cubicBezTo>
                      <a:pt x="12419" y="1758"/>
                      <a:pt x="12544" y="1633"/>
                      <a:pt x="12544" y="1481"/>
                    </a:cubicBezTo>
                    <a:cubicBezTo>
                      <a:pt x="12544" y="1321"/>
                      <a:pt x="12419" y="1196"/>
                      <a:pt x="12267" y="1196"/>
                    </a:cubicBezTo>
                    <a:lnTo>
                      <a:pt x="973" y="1196"/>
                    </a:lnTo>
                    <a:lnTo>
                      <a:pt x="1696" y="482"/>
                    </a:lnTo>
                    <a:cubicBezTo>
                      <a:pt x="1803" y="366"/>
                      <a:pt x="1803" y="188"/>
                      <a:pt x="1696" y="81"/>
                    </a:cubicBezTo>
                    <a:cubicBezTo>
                      <a:pt x="1642" y="27"/>
                      <a:pt x="1571" y="0"/>
                      <a:pt x="14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72"/>
              <p:cNvSpPr/>
              <p:nvPr/>
            </p:nvSpPr>
            <p:spPr>
              <a:xfrm>
                <a:off x="4739225" y="1099925"/>
                <a:ext cx="313825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759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86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1580" y="563"/>
                    </a:lnTo>
                    <a:lnTo>
                      <a:pt x="10857" y="1285"/>
                    </a:lnTo>
                    <a:cubicBezTo>
                      <a:pt x="10741" y="1392"/>
                      <a:pt x="10741" y="1571"/>
                      <a:pt x="10857" y="1678"/>
                    </a:cubicBezTo>
                    <a:cubicBezTo>
                      <a:pt x="10911" y="1731"/>
                      <a:pt x="10982" y="1758"/>
                      <a:pt x="11054" y="1758"/>
                    </a:cubicBezTo>
                    <a:cubicBezTo>
                      <a:pt x="11125" y="1758"/>
                      <a:pt x="11196" y="1731"/>
                      <a:pt x="11250" y="1678"/>
                    </a:cubicBezTo>
                    <a:lnTo>
                      <a:pt x="12445" y="482"/>
                    </a:lnTo>
                    <a:cubicBezTo>
                      <a:pt x="12526" y="402"/>
                      <a:pt x="12552" y="277"/>
                      <a:pt x="12508" y="179"/>
                    </a:cubicBezTo>
                    <a:cubicBezTo>
                      <a:pt x="12463" y="72"/>
                      <a:pt x="12365" y="1"/>
                      <a:pt x="122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72"/>
              <p:cNvSpPr/>
              <p:nvPr/>
            </p:nvSpPr>
            <p:spPr>
              <a:xfrm>
                <a:off x="4731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37" y="589"/>
                      <a:pt x="562" y="464"/>
                      <a:pt x="562" y="313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72"/>
              <p:cNvSpPr/>
              <p:nvPr/>
            </p:nvSpPr>
            <p:spPr>
              <a:xfrm>
                <a:off x="4760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7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72"/>
              <p:cNvSpPr/>
              <p:nvPr/>
            </p:nvSpPr>
            <p:spPr>
              <a:xfrm>
                <a:off x="4789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72"/>
              <p:cNvSpPr/>
              <p:nvPr/>
            </p:nvSpPr>
            <p:spPr>
              <a:xfrm>
                <a:off x="49876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72"/>
              <p:cNvSpPr/>
              <p:nvPr/>
            </p:nvSpPr>
            <p:spPr>
              <a:xfrm>
                <a:off x="5016900" y="13517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8" y="589"/>
                      <a:pt x="553" y="464"/>
                      <a:pt x="553" y="313"/>
                    </a:cubicBezTo>
                    <a:lnTo>
                      <a:pt x="553" y="277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72"/>
              <p:cNvSpPr/>
              <p:nvPr/>
            </p:nvSpPr>
            <p:spPr>
              <a:xfrm>
                <a:off x="5045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8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8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99" name="Google Shape;1599;p72"/>
          <p:cNvCxnSpPr/>
          <p:nvPr/>
        </p:nvCxnSpPr>
        <p:spPr>
          <a:xfrm rot="10800000">
            <a:off x="844450" y="2010725"/>
            <a:ext cx="10671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1590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Your feedback is very important to us</a:t>
            </a:r>
          </a:p>
          <a:p>
            <a:r>
              <a:rPr lang="en-US" sz="2800" dirty="0"/>
              <a:t>Please take a moment to complete the session survey found in the mobile app</a:t>
            </a:r>
          </a:p>
          <a:p>
            <a:r>
              <a:rPr lang="en-US" sz="2800" dirty="0"/>
              <a:t>Use the QR code or search for “Converge360 Events” in your app store</a:t>
            </a:r>
          </a:p>
          <a:p>
            <a:r>
              <a:rPr lang="en-US" sz="2800" dirty="0"/>
              <a:t>Find this session on the Agenda tab</a:t>
            </a:r>
          </a:p>
          <a:p>
            <a:r>
              <a:rPr lang="en-US" sz="2800" dirty="0"/>
              <a:t>Click “Session Evaluation”</a:t>
            </a:r>
          </a:p>
          <a:p>
            <a:r>
              <a:rPr lang="en-US" sz="2800" dirty="0"/>
              <a:t>Thank you! </a:t>
            </a:r>
          </a:p>
          <a:p>
            <a:endParaRPr lang="en-US" sz="3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Session Survey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2852732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8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1590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Your feedback is very important to us</a:t>
            </a:r>
          </a:p>
          <a:p>
            <a:r>
              <a:rPr lang="en-US" sz="2800" dirty="0"/>
              <a:t>Please take a moment to complete the session survey found in the mobile app</a:t>
            </a:r>
          </a:p>
          <a:p>
            <a:r>
              <a:rPr lang="en-US" sz="2800" dirty="0"/>
              <a:t>Use the QR code or search for “Converge360 Events” in your app store</a:t>
            </a:r>
          </a:p>
          <a:p>
            <a:r>
              <a:rPr lang="en-US" sz="2800" dirty="0"/>
              <a:t>Find this session on the Agenda tab</a:t>
            </a:r>
          </a:p>
          <a:p>
            <a:r>
              <a:rPr lang="en-US" sz="2800" dirty="0"/>
              <a:t>Click “Session Evaluation”</a:t>
            </a:r>
          </a:p>
          <a:p>
            <a:r>
              <a:rPr lang="en-US" sz="2800" dirty="0"/>
              <a:t>Thank you! </a:t>
            </a:r>
          </a:p>
          <a:p>
            <a:endParaRPr lang="en-US" sz="3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Session Survey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2852732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6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/>
          <p:nvPr/>
        </p:nvSpPr>
        <p:spPr>
          <a:xfrm>
            <a:off x="2854425" y="998250"/>
            <a:ext cx="2143392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4" name="Google Shape;364;p44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65" name="Google Shape;365;p44"/>
          <p:cNvSpPr txBox="1">
            <a:spLocks noGrp="1"/>
          </p:cNvSpPr>
          <p:nvPr>
            <p:ph type="title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" name="Google Shape;366;p44"/>
          <p:cNvSpPr txBox="1">
            <a:spLocks noGrp="1"/>
          </p:cNvSpPr>
          <p:nvPr>
            <p:ph type="subTitle" idx="1"/>
          </p:nvPr>
        </p:nvSpPr>
        <p:spPr>
          <a:xfrm flipH="1">
            <a:off x="413468" y="1722725"/>
            <a:ext cx="2702156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Details of Caching</a:t>
            </a:r>
            <a:endParaRPr dirty="0"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3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9" name="Google Shape;369;p44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371" name="Google Shape;371;p44"/>
          <p:cNvSpPr txBox="1">
            <a:spLocks noGrp="1"/>
          </p:cNvSpPr>
          <p:nvPr>
            <p:ph type="title" idx="6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2" name="Google Shape;372;p44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Server-side Caching</a:t>
            </a:r>
            <a:endParaRPr dirty="0"/>
          </a:p>
        </p:txBody>
      </p:sp>
      <p:sp>
        <p:nvSpPr>
          <p:cNvPr id="374" name="Google Shape;374;p44"/>
          <p:cNvSpPr txBox="1">
            <a:spLocks noGrp="1"/>
          </p:cNvSpPr>
          <p:nvPr>
            <p:ph type="title" idx="9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5" name="Google Shape;375;p44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Caching</a:t>
            </a:r>
            <a:endParaRPr dirty="0"/>
          </a:p>
        </p:txBody>
      </p:sp>
      <p:cxnSp>
        <p:nvCxnSpPr>
          <p:cNvPr id="377" name="Google Shape;377;p4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" name="Google Shape;378;p44"/>
          <p:cNvSpPr/>
          <p:nvPr/>
        </p:nvSpPr>
        <p:spPr>
          <a:xfrm>
            <a:off x="6842050" y="329531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44"/>
          <p:cNvGrpSpPr/>
          <p:nvPr/>
        </p:nvGrpSpPr>
        <p:grpSpPr>
          <a:xfrm rot="1189201">
            <a:off x="7018406" y="563527"/>
            <a:ext cx="688347" cy="572675"/>
            <a:chOff x="3155625" y="1773900"/>
            <a:chExt cx="496375" cy="412963"/>
          </a:xfrm>
        </p:grpSpPr>
        <p:sp>
          <p:nvSpPr>
            <p:cNvPr id="380" name="Google Shape;380;p44"/>
            <p:cNvSpPr/>
            <p:nvPr/>
          </p:nvSpPr>
          <p:spPr>
            <a:xfrm>
              <a:off x="3163550" y="1773900"/>
              <a:ext cx="488450" cy="394525"/>
            </a:xfrm>
            <a:custGeom>
              <a:avLst/>
              <a:gdLst/>
              <a:ahLst/>
              <a:cxnLst/>
              <a:rect l="l" t="t" r="r" b="b"/>
              <a:pathLst>
                <a:path w="19538" h="15781" extrusionOk="0">
                  <a:moveTo>
                    <a:pt x="10384" y="1"/>
                  </a:moveTo>
                  <a:cubicBezTo>
                    <a:pt x="7280" y="1"/>
                    <a:pt x="4702" y="2186"/>
                    <a:pt x="4077" y="5095"/>
                  </a:cubicBezTo>
                  <a:cubicBezTo>
                    <a:pt x="3765" y="4997"/>
                    <a:pt x="3435" y="4952"/>
                    <a:pt x="3087" y="4952"/>
                  </a:cubicBezTo>
                  <a:cubicBezTo>
                    <a:pt x="1392" y="4988"/>
                    <a:pt x="9" y="6379"/>
                    <a:pt x="0" y="8074"/>
                  </a:cubicBezTo>
                  <a:cubicBezTo>
                    <a:pt x="0" y="8217"/>
                    <a:pt x="0" y="8360"/>
                    <a:pt x="18" y="8494"/>
                  </a:cubicBezTo>
                  <a:cubicBezTo>
                    <a:pt x="107" y="9145"/>
                    <a:pt x="661" y="9636"/>
                    <a:pt x="1321" y="9636"/>
                  </a:cubicBezTo>
                  <a:lnTo>
                    <a:pt x="8627" y="9636"/>
                  </a:lnTo>
                  <a:lnTo>
                    <a:pt x="8627" y="14783"/>
                  </a:lnTo>
                  <a:cubicBezTo>
                    <a:pt x="8627" y="15015"/>
                    <a:pt x="8734" y="15229"/>
                    <a:pt x="8912" y="15363"/>
                  </a:cubicBezTo>
                  <a:lnTo>
                    <a:pt x="9430" y="15746"/>
                  </a:lnTo>
                  <a:cubicBezTo>
                    <a:pt x="9459" y="15770"/>
                    <a:pt x="9491" y="15780"/>
                    <a:pt x="9523" y="15780"/>
                  </a:cubicBezTo>
                  <a:cubicBezTo>
                    <a:pt x="9599" y="15780"/>
                    <a:pt x="9671" y="15719"/>
                    <a:pt x="9671" y="15630"/>
                  </a:cubicBezTo>
                  <a:lnTo>
                    <a:pt x="9671" y="9636"/>
                  </a:lnTo>
                  <a:lnTo>
                    <a:pt x="11062" y="9636"/>
                  </a:lnTo>
                  <a:lnTo>
                    <a:pt x="11080" y="15497"/>
                  </a:lnTo>
                  <a:cubicBezTo>
                    <a:pt x="11080" y="15665"/>
                    <a:pt x="11218" y="15777"/>
                    <a:pt x="11363" y="15777"/>
                  </a:cubicBezTo>
                  <a:cubicBezTo>
                    <a:pt x="11433" y="15777"/>
                    <a:pt x="11504" y="15751"/>
                    <a:pt x="11562" y="15693"/>
                  </a:cubicBezTo>
                  <a:lnTo>
                    <a:pt x="13578" y="13668"/>
                  </a:lnTo>
                  <a:cubicBezTo>
                    <a:pt x="13748" y="13498"/>
                    <a:pt x="13623" y="13204"/>
                    <a:pt x="13382" y="13204"/>
                  </a:cubicBezTo>
                  <a:lnTo>
                    <a:pt x="12124" y="13213"/>
                  </a:lnTo>
                  <a:lnTo>
                    <a:pt x="12106" y="9636"/>
                  </a:lnTo>
                  <a:lnTo>
                    <a:pt x="18181" y="9636"/>
                  </a:lnTo>
                  <a:cubicBezTo>
                    <a:pt x="18940" y="9636"/>
                    <a:pt x="19537" y="8993"/>
                    <a:pt x="19484" y="8235"/>
                  </a:cubicBezTo>
                  <a:cubicBezTo>
                    <a:pt x="19484" y="8226"/>
                    <a:pt x="19484" y="8217"/>
                    <a:pt x="19484" y="8208"/>
                  </a:cubicBezTo>
                  <a:cubicBezTo>
                    <a:pt x="19395" y="7227"/>
                    <a:pt x="18494" y="6344"/>
                    <a:pt x="17512" y="6272"/>
                  </a:cubicBezTo>
                  <a:cubicBezTo>
                    <a:pt x="17462" y="6269"/>
                    <a:pt x="17412" y="6267"/>
                    <a:pt x="17363" y="6267"/>
                  </a:cubicBezTo>
                  <a:cubicBezTo>
                    <a:pt x="17175" y="6267"/>
                    <a:pt x="16995" y="6292"/>
                    <a:pt x="16825" y="6335"/>
                  </a:cubicBezTo>
                  <a:cubicBezTo>
                    <a:pt x="16772" y="2829"/>
                    <a:pt x="13908" y="1"/>
                    <a:pt x="10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" name="Google Shape;381;p44"/>
            <p:cNvGrpSpPr/>
            <p:nvPr/>
          </p:nvGrpSpPr>
          <p:grpSpPr>
            <a:xfrm>
              <a:off x="3155625" y="1798538"/>
              <a:ext cx="477075" cy="388325"/>
              <a:chOff x="2308475" y="1609975"/>
              <a:chExt cx="477075" cy="388325"/>
            </a:xfrm>
          </p:grpSpPr>
          <p:sp>
            <p:nvSpPr>
              <p:cNvPr id="382" name="Google Shape;382;p44"/>
              <p:cNvSpPr/>
              <p:nvPr/>
            </p:nvSpPr>
            <p:spPr>
              <a:xfrm>
                <a:off x="2308475" y="1660025"/>
                <a:ext cx="392975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15719" h="13531" extrusionOk="0">
                    <a:moveTo>
                      <a:pt x="11053" y="3271"/>
                    </a:moveTo>
                    <a:lnTo>
                      <a:pt x="11321" y="3467"/>
                    </a:lnTo>
                    <a:cubicBezTo>
                      <a:pt x="11428" y="3548"/>
                      <a:pt x="11490" y="3673"/>
                      <a:pt x="11490" y="3798"/>
                    </a:cubicBezTo>
                    <a:lnTo>
                      <a:pt x="11490" y="10818"/>
                    </a:lnTo>
                    <a:cubicBezTo>
                      <a:pt x="11490" y="10979"/>
                      <a:pt x="11615" y="11104"/>
                      <a:pt x="11767" y="11104"/>
                    </a:cubicBezTo>
                    <a:lnTo>
                      <a:pt x="12909" y="11104"/>
                    </a:lnTo>
                    <a:lnTo>
                      <a:pt x="11053" y="12951"/>
                    </a:lnTo>
                    <a:lnTo>
                      <a:pt x="11053" y="3271"/>
                    </a:lnTo>
                    <a:close/>
                    <a:moveTo>
                      <a:pt x="5616" y="0"/>
                    </a:moveTo>
                    <a:cubicBezTo>
                      <a:pt x="5540" y="0"/>
                      <a:pt x="5463" y="29"/>
                      <a:pt x="5406" y="86"/>
                    </a:cubicBezTo>
                    <a:cubicBezTo>
                      <a:pt x="4710" y="854"/>
                      <a:pt x="4211" y="1781"/>
                      <a:pt x="3952" y="2781"/>
                    </a:cubicBezTo>
                    <a:cubicBezTo>
                      <a:pt x="3742" y="2734"/>
                      <a:pt x="3525" y="2708"/>
                      <a:pt x="3307" y="2708"/>
                    </a:cubicBezTo>
                    <a:cubicBezTo>
                      <a:pt x="3275" y="2708"/>
                      <a:pt x="3243" y="2708"/>
                      <a:pt x="3212" y="2709"/>
                    </a:cubicBezTo>
                    <a:cubicBezTo>
                      <a:pt x="2355" y="2718"/>
                      <a:pt x="1552" y="3066"/>
                      <a:pt x="955" y="3673"/>
                    </a:cubicBezTo>
                    <a:cubicBezTo>
                      <a:pt x="348" y="4279"/>
                      <a:pt x="9" y="5091"/>
                      <a:pt x="0" y="5939"/>
                    </a:cubicBezTo>
                    <a:cubicBezTo>
                      <a:pt x="0" y="6081"/>
                      <a:pt x="9" y="6233"/>
                      <a:pt x="27" y="6376"/>
                    </a:cubicBezTo>
                    <a:cubicBezTo>
                      <a:pt x="125" y="7134"/>
                      <a:pt x="767" y="7705"/>
                      <a:pt x="1534" y="7705"/>
                    </a:cubicBezTo>
                    <a:lnTo>
                      <a:pt x="8190" y="7705"/>
                    </a:lnTo>
                    <a:lnTo>
                      <a:pt x="8190" y="8410"/>
                    </a:lnTo>
                    <a:cubicBezTo>
                      <a:pt x="8190" y="8561"/>
                      <a:pt x="8314" y="8686"/>
                      <a:pt x="8466" y="8686"/>
                    </a:cubicBezTo>
                    <a:cubicBezTo>
                      <a:pt x="8618" y="8686"/>
                      <a:pt x="8743" y="8561"/>
                      <a:pt x="8743" y="8410"/>
                    </a:cubicBezTo>
                    <a:lnTo>
                      <a:pt x="8743" y="5287"/>
                    </a:lnTo>
                    <a:cubicBezTo>
                      <a:pt x="8743" y="5127"/>
                      <a:pt x="8618" y="5002"/>
                      <a:pt x="8466" y="5002"/>
                    </a:cubicBezTo>
                    <a:lnTo>
                      <a:pt x="7324" y="5002"/>
                    </a:lnTo>
                    <a:lnTo>
                      <a:pt x="9180" y="3155"/>
                    </a:lnTo>
                    <a:lnTo>
                      <a:pt x="9180" y="12835"/>
                    </a:lnTo>
                    <a:lnTo>
                      <a:pt x="8912" y="12638"/>
                    </a:lnTo>
                    <a:cubicBezTo>
                      <a:pt x="8805" y="12558"/>
                      <a:pt x="8743" y="12433"/>
                      <a:pt x="8743" y="12308"/>
                    </a:cubicBezTo>
                    <a:lnTo>
                      <a:pt x="8743" y="9552"/>
                    </a:lnTo>
                    <a:cubicBezTo>
                      <a:pt x="8743" y="9391"/>
                      <a:pt x="8618" y="9266"/>
                      <a:pt x="8466" y="9266"/>
                    </a:cubicBezTo>
                    <a:cubicBezTo>
                      <a:pt x="8314" y="9266"/>
                      <a:pt x="8190" y="9391"/>
                      <a:pt x="8190" y="9552"/>
                    </a:cubicBezTo>
                    <a:lnTo>
                      <a:pt x="8190" y="12308"/>
                    </a:lnTo>
                    <a:cubicBezTo>
                      <a:pt x="8190" y="12612"/>
                      <a:pt x="8332" y="12897"/>
                      <a:pt x="8573" y="13084"/>
                    </a:cubicBezTo>
                    <a:lnTo>
                      <a:pt x="9055" y="13450"/>
                    </a:lnTo>
                    <a:cubicBezTo>
                      <a:pt x="9135" y="13504"/>
                      <a:pt x="9224" y="13530"/>
                      <a:pt x="9314" y="13530"/>
                    </a:cubicBezTo>
                    <a:cubicBezTo>
                      <a:pt x="9376" y="13530"/>
                      <a:pt x="9439" y="13521"/>
                      <a:pt x="9501" y="13486"/>
                    </a:cubicBezTo>
                    <a:cubicBezTo>
                      <a:pt x="9644" y="13414"/>
                      <a:pt x="9733" y="13272"/>
                      <a:pt x="9733" y="13111"/>
                    </a:cubicBezTo>
                    <a:lnTo>
                      <a:pt x="9733" y="7705"/>
                    </a:lnTo>
                    <a:lnTo>
                      <a:pt x="10500" y="7705"/>
                    </a:lnTo>
                    <a:lnTo>
                      <a:pt x="10500" y="12986"/>
                    </a:lnTo>
                    <a:cubicBezTo>
                      <a:pt x="10500" y="13209"/>
                      <a:pt x="10634" y="13405"/>
                      <a:pt x="10830" y="13495"/>
                    </a:cubicBezTo>
                    <a:cubicBezTo>
                      <a:pt x="10902" y="13521"/>
                      <a:pt x="10973" y="13530"/>
                      <a:pt x="11044" y="13530"/>
                    </a:cubicBezTo>
                    <a:cubicBezTo>
                      <a:pt x="11187" y="13530"/>
                      <a:pt x="11321" y="13477"/>
                      <a:pt x="11428" y="13370"/>
                    </a:cubicBezTo>
                    <a:lnTo>
                      <a:pt x="13346" y="11452"/>
                    </a:lnTo>
                    <a:cubicBezTo>
                      <a:pt x="13498" y="11300"/>
                      <a:pt x="13542" y="11077"/>
                      <a:pt x="13462" y="10872"/>
                    </a:cubicBezTo>
                    <a:cubicBezTo>
                      <a:pt x="13373" y="10676"/>
                      <a:pt x="13185" y="10542"/>
                      <a:pt x="12962" y="10542"/>
                    </a:cubicBezTo>
                    <a:lnTo>
                      <a:pt x="12043" y="10542"/>
                    </a:lnTo>
                    <a:lnTo>
                      <a:pt x="12043" y="7705"/>
                    </a:lnTo>
                    <a:lnTo>
                      <a:pt x="15442" y="7705"/>
                    </a:lnTo>
                    <a:cubicBezTo>
                      <a:pt x="15594" y="7705"/>
                      <a:pt x="15719" y="7580"/>
                      <a:pt x="15719" y="7419"/>
                    </a:cubicBezTo>
                    <a:cubicBezTo>
                      <a:pt x="15719" y="7268"/>
                      <a:pt x="15594" y="7143"/>
                      <a:pt x="15442" y="7143"/>
                    </a:cubicBezTo>
                    <a:lnTo>
                      <a:pt x="12043" y="7143"/>
                    </a:lnTo>
                    <a:lnTo>
                      <a:pt x="12043" y="3798"/>
                    </a:lnTo>
                    <a:cubicBezTo>
                      <a:pt x="12043" y="3494"/>
                      <a:pt x="11901" y="3209"/>
                      <a:pt x="11660" y="3021"/>
                    </a:cubicBezTo>
                    <a:lnTo>
                      <a:pt x="11178" y="2656"/>
                    </a:lnTo>
                    <a:cubicBezTo>
                      <a:pt x="11102" y="2600"/>
                      <a:pt x="11015" y="2573"/>
                      <a:pt x="10928" y="2573"/>
                    </a:cubicBezTo>
                    <a:cubicBezTo>
                      <a:pt x="10861" y="2573"/>
                      <a:pt x="10794" y="2589"/>
                      <a:pt x="10732" y="2620"/>
                    </a:cubicBezTo>
                    <a:cubicBezTo>
                      <a:pt x="10589" y="2691"/>
                      <a:pt x="10500" y="2834"/>
                      <a:pt x="10500" y="2995"/>
                    </a:cubicBezTo>
                    <a:lnTo>
                      <a:pt x="10500" y="7143"/>
                    </a:lnTo>
                    <a:lnTo>
                      <a:pt x="9733" y="7143"/>
                    </a:lnTo>
                    <a:lnTo>
                      <a:pt x="9733" y="3120"/>
                    </a:lnTo>
                    <a:cubicBezTo>
                      <a:pt x="9733" y="2897"/>
                      <a:pt x="9599" y="2700"/>
                      <a:pt x="9403" y="2611"/>
                    </a:cubicBezTo>
                    <a:cubicBezTo>
                      <a:pt x="9336" y="2585"/>
                      <a:pt x="9267" y="2572"/>
                      <a:pt x="9198" y="2572"/>
                    </a:cubicBezTo>
                    <a:cubicBezTo>
                      <a:pt x="9054" y="2572"/>
                      <a:pt x="8913" y="2628"/>
                      <a:pt x="8805" y="2736"/>
                    </a:cubicBezTo>
                    <a:lnTo>
                      <a:pt x="6887" y="4654"/>
                    </a:lnTo>
                    <a:cubicBezTo>
                      <a:pt x="6735" y="4806"/>
                      <a:pt x="6691" y="5029"/>
                      <a:pt x="6771" y="5234"/>
                    </a:cubicBezTo>
                    <a:cubicBezTo>
                      <a:pt x="6860" y="5430"/>
                      <a:pt x="7048" y="5564"/>
                      <a:pt x="7271" y="5564"/>
                    </a:cubicBezTo>
                    <a:lnTo>
                      <a:pt x="8190" y="5564"/>
                    </a:lnTo>
                    <a:lnTo>
                      <a:pt x="8190" y="7143"/>
                    </a:lnTo>
                    <a:lnTo>
                      <a:pt x="1534" y="7143"/>
                    </a:lnTo>
                    <a:cubicBezTo>
                      <a:pt x="1053" y="7143"/>
                      <a:pt x="642" y="6786"/>
                      <a:pt x="580" y="6304"/>
                    </a:cubicBezTo>
                    <a:cubicBezTo>
                      <a:pt x="571" y="6188"/>
                      <a:pt x="562" y="6063"/>
                      <a:pt x="562" y="5948"/>
                    </a:cubicBezTo>
                    <a:cubicBezTo>
                      <a:pt x="571" y="4493"/>
                      <a:pt x="1766" y="3289"/>
                      <a:pt x="3221" y="3262"/>
                    </a:cubicBezTo>
                    <a:cubicBezTo>
                      <a:pt x="3506" y="3262"/>
                      <a:pt x="3800" y="3298"/>
                      <a:pt x="4068" y="3387"/>
                    </a:cubicBezTo>
                    <a:cubicBezTo>
                      <a:pt x="4095" y="3393"/>
                      <a:pt x="4122" y="3396"/>
                      <a:pt x="4148" y="3396"/>
                    </a:cubicBezTo>
                    <a:cubicBezTo>
                      <a:pt x="4201" y="3396"/>
                      <a:pt x="4252" y="3384"/>
                      <a:pt x="4300" y="3360"/>
                    </a:cubicBezTo>
                    <a:cubicBezTo>
                      <a:pt x="4362" y="3316"/>
                      <a:pt x="4416" y="3253"/>
                      <a:pt x="4425" y="3173"/>
                    </a:cubicBezTo>
                    <a:cubicBezTo>
                      <a:pt x="4639" y="2165"/>
                      <a:pt x="5121" y="1228"/>
                      <a:pt x="5817" y="470"/>
                    </a:cubicBezTo>
                    <a:cubicBezTo>
                      <a:pt x="5924" y="354"/>
                      <a:pt x="5915" y="176"/>
                      <a:pt x="5799" y="69"/>
                    </a:cubicBezTo>
                    <a:cubicBezTo>
                      <a:pt x="5749" y="23"/>
                      <a:pt x="5683" y="0"/>
                      <a:pt x="56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4"/>
              <p:cNvSpPr/>
              <p:nvPr/>
            </p:nvSpPr>
            <p:spPr>
              <a:xfrm>
                <a:off x="2461900" y="1609975"/>
                <a:ext cx="323650" cy="242675"/>
              </a:xfrm>
              <a:custGeom>
                <a:avLst/>
                <a:gdLst/>
                <a:ahLst/>
                <a:cxnLst/>
                <a:rect l="l" t="t" r="r" b="b"/>
                <a:pathLst>
                  <a:path w="12946" h="9707" extrusionOk="0">
                    <a:moveTo>
                      <a:pt x="3997" y="1"/>
                    </a:moveTo>
                    <a:cubicBezTo>
                      <a:pt x="2597" y="1"/>
                      <a:pt x="1268" y="447"/>
                      <a:pt x="152" y="1286"/>
                    </a:cubicBezTo>
                    <a:cubicBezTo>
                      <a:pt x="28" y="1384"/>
                      <a:pt x="1" y="1553"/>
                      <a:pt x="99" y="1678"/>
                    </a:cubicBezTo>
                    <a:cubicBezTo>
                      <a:pt x="151" y="1752"/>
                      <a:pt x="235" y="1791"/>
                      <a:pt x="320" y="1791"/>
                    </a:cubicBezTo>
                    <a:cubicBezTo>
                      <a:pt x="380" y="1791"/>
                      <a:pt x="440" y="1772"/>
                      <a:pt x="491" y="1732"/>
                    </a:cubicBezTo>
                    <a:cubicBezTo>
                      <a:pt x="1508" y="964"/>
                      <a:pt x="2722" y="563"/>
                      <a:pt x="3997" y="563"/>
                    </a:cubicBezTo>
                    <a:cubicBezTo>
                      <a:pt x="7164" y="563"/>
                      <a:pt x="9778" y="3132"/>
                      <a:pt x="9823" y="6299"/>
                    </a:cubicBezTo>
                    <a:cubicBezTo>
                      <a:pt x="9823" y="6388"/>
                      <a:pt x="9867" y="6469"/>
                      <a:pt x="9939" y="6522"/>
                    </a:cubicBezTo>
                    <a:cubicBezTo>
                      <a:pt x="9982" y="6559"/>
                      <a:pt x="10039" y="6575"/>
                      <a:pt x="10099" y="6575"/>
                    </a:cubicBezTo>
                    <a:cubicBezTo>
                      <a:pt x="10126" y="6575"/>
                      <a:pt x="10153" y="6572"/>
                      <a:pt x="10180" y="6567"/>
                    </a:cubicBezTo>
                    <a:cubicBezTo>
                      <a:pt x="10328" y="6530"/>
                      <a:pt x="10483" y="6511"/>
                      <a:pt x="10644" y="6511"/>
                    </a:cubicBezTo>
                    <a:cubicBezTo>
                      <a:pt x="10677" y="6511"/>
                      <a:pt x="10709" y="6512"/>
                      <a:pt x="10742" y="6513"/>
                    </a:cubicBezTo>
                    <a:cubicBezTo>
                      <a:pt x="11545" y="6567"/>
                      <a:pt x="12285" y="7289"/>
                      <a:pt x="12347" y="8092"/>
                    </a:cubicBezTo>
                    <a:lnTo>
                      <a:pt x="12356" y="8119"/>
                    </a:lnTo>
                    <a:cubicBezTo>
                      <a:pt x="12374" y="8387"/>
                      <a:pt x="12285" y="8636"/>
                      <a:pt x="12098" y="8842"/>
                    </a:cubicBezTo>
                    <a:cubicBezTo>
                      <a:pt x="11919" y="9038"/>
                      <a:pt x="11661" y="9145"/>
                      <a:pt x="11393" y="9145"/>
                    </a:cubicBezTo>
                    <a:lnTo>
                      <a:pt x="10447" y="9145"/>
                    </a:lnTo>
                    <a:cubicBezTo>
                      <a:pt x="10296" y="9145"/>
                      <a:pt x="10171" y="9270"/>
                      <a:pt x="10171" y="9421"/>
                    </a:cubicBezTo>
                    <a:cubicBezTo>
                      <a:pt x="10171" y="9582"/>
                      <a:pt x="10296" y="9707"/>
                      <a:pt x="10447" y="9707"/>
                    </a:cubicBezTo>
                    <a:lnTo>
                      <a:pt x="11393" y="9707"/>
                    </a:lnTo>
                    <a:cubicBezTo>
                      <a:pt x="11812" y="9707"/>
                      <a:pt x="12223" y="9529"/>
                      <a:pt x="12508" y="9216"/>
                    </a:cubicBezTo>
                    <a:cubicBezTo>
                      <a:pt x="12794" y="8913"/>
                      <a:pt x="12945" y="8494"/>
                      <a:pt x="12909" y="8074"/>
                    </a:cubicBezTo>
                    <a:lnTo>
                      <a:pt x="12909" y="8048"/>
                    </a:lnTo>
                    <a:cubicBezTo>
                      <a:pt x="12865" y="7530"/>
                      <a:pt x="12615" y="7022"/>
                      <a:pt x="12205" y="6629"/>
                    </a:cubicBezTo>
                    <a:cubicBezTo>
                      <a:pt x="11803" y="6228"/>
                      <a:pt x="11295" y="5996"/>
                      <a:pt x="10777" y="5960"/>
                    </a:cubicBezTo>
                    <a:cubicBezTo>
                      <a:pt x="10722" y="5956"/>
                      <a:pt x="10667" y="5954"/>
                      <a:pt x="10610" y="5954"/>
                    </a:cubicBezTo>
                    <a:cubicBezTo>
                      <a:pt x="10531" y="5954"/>
                      <a:pt x="10451" y="5959"/>
                      <a:pt x="10367" y="5969"/>
                    </a:cubicBezTo>
                    <a:cubicBezTo>
                      <a:pt x="10269" y="4399"/>
                      <a:pt x="9600" y="2954"/>
                      <a:pt x="8485" y="1839"/>
                    </a:cubicBezTo>
                    <a:cubicBezTo>
                      <a:pt x="7280" y="652"/>
                      <a:pt x="5683" y="1"/>
                      <a:pt x="39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4"/>
              <p:cNvSpPr/>
              <p:nvPr/>
            </p:nvSpPr>
            <p:spPr>
              <a:xfrm>
                <a:off x="2621375" y="1763200"/>
                <a:ext cx="14075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9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1722"/>
                    </a:lnTo>
                    <a:cubicBezTo>
                      <a:pt x="0" y="1874"/>
                      <a:pt x="125" y="1999"/>
                      <a:pt x="286" y="1999"/>
                    </a:cubicBezTo>
                    <a:cubicBezTo>
                      <a:pt x="437" y="1999"/>
                      <a:pt x="562" y="1874"/>
                      <a:pt x="562" y="17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4"/>
              <p:cNvSpPr/>
              <p:nvPr/>
            </p:nvSpPr>
            <p:spPr>
              <a:xfrm>
                <a:off x="2487325" y="1909500"/>
                <a:ext cx="14075" cy="500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000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1723"/>
                    </a:lnTo>
                    <a:cubicBezTo>
                      <a:pt x="1" y="1874"/>
                      <a:pt x="126" y="1999"/>
                      <a:pt x="286" y="1999"/>
                    </a:cubicBezTo>
                    <a:cubicBezTo>
                      <a:pt x="438" y="1999"/>
                      <a:pt x="563" y="1874"/>
                      <a:pt x="563" y="1723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4"/>
              <p:cNvSpPr/>
              <p:nvPr/>
            </p:nvSpPr>
            <p:spPr>
              <a:xfrm>
                <a:off x="2554900" y="1643225"/>
                <a:ext cx="128950" cy="1271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508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cubicBezTo>
                      <a:pt x="2624" y="553"/>
                      <a:pt x="4559" y="2462"/>
                      <a:pt x="4595" y="4809"/>
                    </a:cubicBezTo>
                    <a:cubicBezTo>
                      <a:pt x="4595" y="4960"/>
                      <a:pt x="4720" y="5085"/>
                      <a:pt x="4872" y="5085"/>
                    </a:cubicBezTo>
                    <a:lnTo>
                      <a:pt x="4881" y="5085"/>
                    </a:lnTo>
                    <a:cubicBezTo>
                      <a:pt x="5032" y="5085"/>
                      <a:pt x="5157" y="4951"/>
                      <a:pt x="5157" y="4800"/>
                    </a:cubicBezTo>
                    <a:cubicBezTo>
                      <a:pt x="5130" y="3515"/>
                      <a:pt x="4622" y="2311"/>
                      <a:pt x="3703" y="1401"/>
                    </a:cubicBezTo>
                    <a:cubicBezTo>
                      <a:pt x="2784" y="500"/>
                      <a:pt x="1562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60"/>
          <p:cNvSpPr/>
          <p:nvPr/>
        </p:nvSpPr>
        <p:spPr>
          <a:xfrm>
            <a:off x="6928838" y="6771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60"/>
          <p:cNvGrpSpPr/>
          <p:nvPr/>
        </p:nvGrpSpPr>
        <p:grpSpPr>
          <a:xfrm rot="708397">
            <a:off x="7205956" y="949254"/>
            <a:ext cx="487103" cy="496903"/>
            <a:chOff x="3194175" y="494625"/>
            <a:chExt cx="487125" cy="496925"/>
          </a:xfrm>
        </p:grpSpPr>
        <p:sp>
          <p:nvSpPr>
            <p:cNvPr id="929" name="Google Shape;929;p60"/>
            <p:cNvSpPr/>
            <p:nvPr/>
          </p:nvSpPr>
          <p:spPr>
            <a:xfrm>
              <a:off x="3212700" y="504200"/>
              <a:ext cx="468600" cy="487350"/>
            </a:xfrm>
            <a:custGeom>
              <a:avLst/>
              <a:gdLst/>
              <a:ahLst/>
              <a:cxnLst/>
              <a:rect l="l" t="t" r="r" b="b"/>
              <a:pathLst>
                <a:path w="18744" h="19494" extrusionOk="0">
                  <a:moveTo>
                    <a:pt x="2409" y="11027"/>
                  </a:moveTo>
                  <a:cubicBezTo>
                    <a:pt x="2570" y="11027"/>
                    <a:pt x="2703" y="11161"/>
                    <a:pt x="2703" y="11322"/>
                  </a:cubicBezTo>
                  <a:cubicBezTo>
                    <a:pt x="2703" y="11482"/>
                    <a:pt x="2570" y="11607"/>
                    <a:pt x="2409" y="11607"/>
                  </a:cubicBezTo>
                  <a:cubicBezTo>
                    <a:pt x="2248" y="11607"/>
                    <a:pt x="2123" y="11482"/>
                    <a:pt x="2123" y="11322"/>
                  </a:cubicBezTo>
                  <a:cubicBezTo>
                    <a:pt x="2123" y="11161"/>
                    <a:pt x="2248" y="11027"/>
                    <a:pt x="2409" y="11027"/>
                  </a:cubicBezTo>
                  <a:close/>
                  <a:moveTo>
                    <a:pt x="16272" y="11027"/>
                  </a:moveTo>
                  <a:cubicBezTo>
                    <a:pt x="16433" y="11027"/>
                    <a:pt x="16567" y="11161"/>
                    <a:pt x="16567" y="11322"/>
                  </a:cubicBezTo>
                  <a:cubicBezTo>
                    <a:pt x="16567" y="11482"/>
                    <a:pt x="16433" y="11607"/>
                    <a:pt x="16272" y="11607"/>
                  </a:cubicBezTo>
                  <a:cubicBezTo>
                    <a:pt x="16121" y="11607"/>
                    <a:pt x="15987" y="11482"/>
                    <a:pt x="15987" y="11322"/>
                  </a:cubicBezTo>
                  <a:cubicBezTo>
                    <a:pt x="15987" y="11161"/>
                    <a:pt x="16121" y="11027"/>
                    <a:pt x="16272" y="11027"/>
                  </a:cubicBezTo>
                  <a:close/>
                  <a:moveTo>
                    <a:pt x="1303" y="1"/>
                  </a:moveTo>
                  <a:cubicBezTo>
                    <a:pt x="919" y="1"/>
                    <a:pt x="607" y="322"/>
                    <a:pt x="607" y="706"/>
                  </a:cubicBezTo>
                  <a:lnTo>
                    <a:pt x="607" y="2650"/>
                  </a:lnTo>
                  <a:lnTo>
                    <a:pt x="607" y="3203"/>
                  </a:lnTo>
                  <a:lnTo>
                    <a:pt x="607" y="8279"/>
                  </a:lnTo>
                  <a:cubicBezTo>
                    <a:pt x="607" y="8449"/>
                    <a:pt x="750" y="8601"/>
                    <a:pt x="928" y="8601"/>
                  </a:cubicBezTo>
                  <a:lnTo>
                    <a:pt x="2115" y="8601"/>
                  </a:lnTo>
                  <a:lnTo>
                    <a:pt x="2115" y="10492"/>
                  </a:lnTo>
                  <a:cubicBezTo>
                    <a:pt x="1776" y="10617"/>
                    <a:pt x="1535" y="10938"/>
                    <a:pt x="1535" y="11322"/>
                  </a:cubicBezTo>
                  <a:cubicBezTo>
                    <a:pt x="1535" y="11705"/>
                    <a:pt x="1793" y="12044"/>
                    <a:pt x="2141" y="12151"/>
                  </a:cubicBezTo>
                  <a:lnTo>
                    <a:pt x="2141" y="14622"/>
                  </a:lnTo>
                  <a:lnTo>
                    <a:pt x="313" y="14622"/>
                  </a:lnTo>
                  <a:cubicBezTo>
                    <a:pt x="134" y="14622"/>
                    <a:pt x="0" y="14756"/>
                    <a:pt x="0" y="14935"/>
                  </a:cubicBezTo>
                  <a:lnTo>
                    <a:pt x="0" y="19181"/>
                  </a:lnTo>
                  <a:cubicBezTo>
                    <a:pt x="0" y="19359"/>
                    <a:pt x="134" y="19493"/>
                    <a:pt x="313" y="19493"/>
                  </a:cubicBezTo>
                  <a:lnTo>
                    <a:pt x="4559" y="19493"/>
                  </a:lnTo>
                  <a:cubicBezTo>
                    <a:pt x="4737" y="19493"/>
                    <a:pt x="4871" y="19359"/>
                    <a:pt x="4871" y="19181"/>
                  </a:cubicBezTo>
                  <a:lnTo>
                    <a:pt x="4871" y="16094"/>
                  </a:lnTo>
                  <a:cubicBezTo>
                    <a:pt x="4871" y="16014"/>
                    <a:pt x="4844" y="15934"/>
                    <a:pt x="4782" y="15871"/>
                  </a:cubicBezTo>
                  <a:lnTo>
                    <a:pt x="3622" y="14712"/>
                  </a:lnTo>
                  <a:cubicBezTo>
                    <a:pt x="3560" y="14649"/>
                    <a:pt x="3479" y="14622"/>
                    <a:pt x="3399" y="14622"/>
                  </a:cubicBezTo>
                  <a:lnTo>
                    <a:pt x="2730" y="14622"/>
                  </a:lnTo>
                  <a:lnTo>
                    <a:pt x="2730" y="12133"/>
                  </a:lnTo>
                  <a:cubicBezTo>
                    <a:pt x="3060" y="12008"/>
                    <a:pt x="3292" y="11687"/>
                    <a:pt x="3292" y="11322"/>
                  </a:cubicBezTo>
                  <a:cubicBezTo>
                    <a:pt x="3292" y="10938"/>
                    <a:pt x="3042" y="10617"/>
                    <a:pt x="2703" y="10492"/>
                  </a:cubicBezTo>
                  <a:lnTo>
                    <a:pt x="2703" y="8601"/>
                  </a:lnTo>
                  <a:lnTo>
                    <a:pt x="9073" y="8601"/>
                  </a:lnTo>
                  <a:lnTo>
                    <a:pt x="9073" y="14622"/>
                  </a:lnTo>
                  <a:lnTo>
                    <a:pt x="7244" y="14622"/>
                  </a:lnTo>
                  <a:cubicBezTo>
                    <a:pt x="7075" y="14622"/>
                    <a:pt x="6932" y="14756"/>
                    <a:pt x="6932" y="14935"/>
                  </a:cubicBezTo>
                  <a:lnTo>
                    <a:pt x="6932" y="19181"/>
                  </a:lnTo>
                  <a:cubicBezTo>
                    <a:pt x="6932" y="19359"/>
                    <a:pt x="7075" y="19493"/>
                    <a:pt x="7244" y="19493"/>
                  </a:cubicBezTo>
                  <a:lnTo>
                    <a:pt x="11491" y="19493"/>
                  </a:lnTo>
                  <a:cubicBezTo>
                    <a:pt x="11669" y="19493"/>
                    <a:pt x="11803" y="19359"/>
                    <a:pt x="11803" y="19181"/>
                  </a:cubicBezTo>
                  <a:lnTo>
                    <a:pt x="11803" y="16094"/>
                  </a:lnTo>
                  <a:cubicBezTo>
                    <a:pt x="11803" y="16014"/>
                    <a:pt x="11776" y="15934"/>
                    <a:pt x="11714" y="15871"/>
                  </a:cubicBezTo>
                  <a:lnTo>
                    <a:pt x="10554" y="14712"/>
                  </a:lnTo>
                  <a:cubicBezTo>
                    <a:pt x="10491" y="14649"/>
                    <a:pt x="10420" y="14622"/>
                    <a:pt x="10331" y="14622"/>
                  </a:cubicBezTo>
                  <a:lnTo>
                    <a:pt x="9662" y="14622"/>
                  </a:lnTo>
                  <a:lnTo>
                    <a:pt x="9662" y="8601"/>
                  </a:lnTo>
                  <a:lnTo>
                    <a:pt x="15987" y="8601"/>
                  </a:lnTo>
                  <a:lnTo>
                    <a:pt x="15987" y="10492"/>
                  </a:lnTo>
                  <a:cubicBezTo>
                    <a:pt x="15639" y="10617"/>
                    <a:pt x="15398" y="10938"/>
                    <a:pt x="15398" y="11322"/>
                  </a:cubicBezTo>
                  <a:cubicBezTo>
                    <a:pt x="15398" y="11705"/>
                    <a:pt x="15657" y="12044"/>
                    <a:pt x="16005" y="12151"/>
                  </a:cubicBezTo>
                  <a:lnTo>
                    <a:pt x="16005" y="14622"/>
                  </a:lnTo>
                  <a:lnTo>
                    <a:pt x="14176" y="14622"/>
                  </a:lnTo>
                  <a:cubicBezTo>
                    <a:pt x="14006" y="14622"/>
                    <a:pt x="13864" y="14756"/>
                    <a:pt x="13864" y="14935"/>
                  </a:cubicBezTo>
                  <a:lnTo>
                    <a:pt x="13864" y="19181"/>
                  </a:lnTo>
                  <a:cubicBezTo>
                    <a:pt x="13864" y="19359"/>
                    <a:pt x="14006" y="19493"/>
                    <a:pt x="14176" y="19493"/>
                  </a:cubicBezTo>
                  <a:lnTo>
                    <a:pt x="18422" y="19493"/>
                  </a:lnTo>
                  <a:cubicBezTo>
                    <a:pt x="18601" y="19493"/>
                    <a:pt x="18743" y="19359"/>
                    <a:pt x="18743" y="19181"/>
                  </a:cubicBezTo>
                  <a:lnTo>
                    <a:pt x="18743" y="16094"/>
                  </a:lnTo>
                  <a:cubicBezTo>
                    <a:pt x="18743" y="16014"/>
                    <a:pt x="18708" y="15934"/>
                    <a:pt x="18645" y="15871"/>
                  </a:cubicBezTo>
                  <a:lnTo>
                    <a:pt x="17486" y="14712"/>
                  </a:lnTo>
                  <a:cubicBezTo>
                    <a:pt x="17432" y="14649"/>
                    <a:pt x="17352" y="14622"/>
                    <a:pt x="17262" y="14622"/>
                  </a:cubicBezTo>
                  <a:lnTo>
                    <a:pt x="16593" y="14622"/>
                  </a:lnTo>
                  <a:lnTo>
                    <a:pt x="16593" y="12133"/>
                  </a:lnTo>
                  <a:cubicBezTo>
                    <a:pt x="16923" y="12008"/>
                    <a:pt x="17155" y="11687"/>
                    <a:pt x="17155" y="11322"/>
                  </a:cubicBezTo>
                  <a:cubicBezTo>
                    <a:pt x="17155" y="10938"/>
                    <a:pt x="16915" y="10617"/>
                    <a:pt x="16567" y="10492"/>
                  </a:cubicBezTo>
                  <a:lnTo>
                    <a:pt x="16567" y="8601"/>
                  </a:lnTo>
                  <a:lnTo>
                    <a:pt x="17816" y="8601"/>
                  </a:lnTo>
                  <a:cubicBezTo>
                    <a:pt x="17994" y="8601"/>
                    <a:pt x="18137" y="8449"/>
                    <a:pt x="18137" y="8279"/>
                  </a:cubicBezTo>
                  <a:lnTo>
                    <a:pt x="18137" y="3203"/>
                  </a:lnTo>
                  <a:lnTo>
                    <a:pt x="18137" y="2650"/>
                  </a:lnTo>
                  <a:lnTo>
                    <a:pt x="18137" y="706"/>
                  </a:lnTo>
                  <a:cubicBezTo>
                    <a:pt x="18137" y="545"/>
                    <a:pt x="18074" y="393"/>
                    <a:pt x="17985" y="277"/>
                  </a:cubicBezTo>
                  <a:cubicBezTo>
                    <a:pt x="17860" y="117"/>
                    <a:pt x="17655" y="1"/>
                    <a:pt x="17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0" name="Google Shape;930;p60"/>
            <p:cNvGrpSpPr/>
            <p:nvPr/>
          </p:nvGrpSpPr>
          <p:grpSpPr>
            <a:xfrm>
              <a:off x="3194175" y="494625"/>
              <a:ext cx="458575" cy="476175"/>
              <a:chOff x="1736850" y="2824575"/>
              <a:chExt cx="458575" cy="476175"/>
            </a:xfrm>
          </p:grpSpPr>
          <p:sp>
            <p:nvSpPr>
              <p:cNvPr id="931" name="Google Shape;931;p60"/>
              <p:cNvSpPr/>
              <p:nvPr/>
            </p:nvSpPr>
            <p:spPr>
              <a:xfrm>
                <a:off x="1807100" y="2857150"/>
                <a:ext cx="2375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54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77" y="553"/>
                    </a:cubicBezTo>
                    <a:lnTo>
                      <a:pt x="9225" y="553"/>
                    </a:lnTo>
                    <a:cubicBezTo>
                      <a:pt x="9377" y="553"/>
                      <a:pt x="9501" y="428"/>
                      <a:pt x="9501" y="277"/>
                    </a:cubicBezTo>
                    <a:cubicBezTo>
                      <a:pt x="9501" y="125"/>
                      <a:pt x="9377" y="0"/>
                      <a:pt x="9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0"/>
              <p:cNvSpPr/>
              <p:nvPr/>
            </p:nvSpPr>
            <p:spPr>
              <a:xfrm>
                <a:off x="2061125" y="28553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0"/>
              <p:cNvSpPr/>
              <p:nvPr/>
            </p:nvSpPr>
            <p:spPr>
              <a:xfrm>
                <a:off x="2086100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0"/>
              <p:cNvSpPr/>
              <p:nvPr/>
            </p:nvSpPr>
            <p:spPr>
              <a:xfrm>
                <a:off x="2111075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0"/>
              <p:cNvSpPr/>
              <p:nvPr/>
            </p:nvSpPr>
            <p:spPr>
              <a:xfrm>
                <a:off x="1809550" y="2927625"/>
                <a:ext cx="413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375" y="562"/>
                    </a:lnTo>
                    <a:cubicBezTo>
                      <a:pt x="1526" y="562"/>
                      <a:pt x="1651" y="437"/>
                      <a:pt x="1651" y="286"/>
                    </a:cubicBezTo>
                    <a:cubicBezTo>
                      <a:pt x="1651" y="125"/>
                      <a:pt x="1526" y="0"/>
                      <a:pt x="13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0"/>
              <p:cNvSpPr/>
              <p:nvPr/>
            </p:nvSpPr>
            <p:spPr>
              <a:xfrm>
                <a:off x="1809550" y="2960175"/>
                <a:ext cx="109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7" y="554"/>
                    </a:cubicBezTo>
                    <a:lnTo>
                      <a:pt x="4078" y="554"/>
                    </a:lnTo>
                    <a:cubicBezTo>
                      <a:pt x="4238" y="554"/>
                      <a:pt x="4363" y="438"/>
                      <a:pt x="4363" y="277"/>
                    </a:cubicBezTo>
                    <a:cubicBezTo>
                      <a:pt x="4363" y="126"/>
                      <a:pt x="4238" y="1"/>
                      <a:pt x="40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0"/>
              <p:cNvSpPr/>
              <p:nvPr/>
            </p:nvSpPr>
            <p:spPr>
              <a:xfrm>
                <a:off x="1809550" y="2983150"/>
                <a:ext cx="3131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2249" y="554"/>
                    </a:lnTo>
                    <a:cubicBezTo>
                      <a:pt x="12401" y="554"/>
                      <a:pt x="12526" y="429"/>
                      <a:pt x="12526" y="277"/>
                    </a:cubicBezTo>
                    <a:cubicBezTo>
                      <a:pt x="12526" y="125"/>
                      <a:pt x="12401" y="0"/>
                      <a:pt x="12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0"/>
              <p:cNvSpPr/>
              <p:nvPr/>
            </p:nvSpPr>
            <p:spPr>
              <a:xfrm>
                <a:off x="1934900" y="2960175"/>
                <a:ext cx="455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38"/>
                      <a:pt x="125" y="554"/>
                      <a:pt x="277" y="554"/>
                    </a:cubicBezTo>
                    <a:lnTo>
                      <a:pt x="1544" y="554"/>
                    </a:lnTo>
                    <a:cubicBezTo>
                      <a:pt x="1695" y="554"/>
                      <a:pt x="1820" y="438"/>
                      <a:pt x="1820" y="277"/>
                    </a:cubicBezTo>
                    <a:cubicBezTo>
                      <a:pt x="1820" y="126"/>
                      <a:pt x="1695" y="1"/>
                      <a:pt x="15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0"/>
              <p:cNvSpPr/>
              <p:nvPr/>
            </p:nvSpPr>
            <p:spPr>
              <a:xfrm>
                <a:off x="1995100" y="2960175"/>
                <a:ext cx="1276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554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8" y="554"/>
                    </a:cubicBezTo>
                    <a:lnTo>
                      <a:pt x="4827" y="554"/>
                    </a:lnTo>
                    <a:cubicBezTo>
                      <a:pt x="4979" y="554"/>
                      <a:pt x="5104" y="438"/>
                      <a:pt x="5104" y="277"/>
                    </a:cubicBezTo>
                    <a:cubicBezTo>
                      <a:pt x="5104" y="126"/>
                      <a:pt x="4979" y="1"/>
                      <a:pt x="48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0"/>
              <p:cNvSpPr/>
              <p:nvPr/>
            </p:nvSpPr>
            <p:spPr>
              <a:xfrm>
                <a:off x="176940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0"/>
              <p:cNvSpPr/>
              <p:nvPr/>
            </p:nvSpPr>
            <p:spPr>
              <a:xfrm>
                <a:off x="1787925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0"/>
              <p:cNvSpPr/>
              <p:nvPr/>
            </p:nvSpPr>
            <p:spPr>
              <a:xfrm>
                <a:off x="1769400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77" y="562"/>
                    </a:cubicBezTo>
                    <a:lnTo>
                      <a:pt x="1018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0"/>
              <p:cNvSpPr/>
              <p:nvPr/>
            </p:nvSpPr>
            <p:spPr>
              <a:xfrm>
                <a:off x="176940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2258" y="553"/>
                    </a:lnTo>
                    <a:cubicBezTo>
                      <a:pt x="2410" y="553"/>
                      <a:pt x="2534" y="428"/>
                      <a:pt x="2534" y="277"/>
                    </a:cubicBezTo>
                    <a:cubicBezTo>
                      <a:pt x="2534" y="125"/>
                      <a:pt x="2410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0"/>
              <p:cNvSpPr/>
              <p:nvPr/>
            </p:nvSpPr>
            <p:spPr>
              <a:xfrm>
                <a:off x="1933775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0"/>
              <p:cNvSpPr/>
              <p:nvPr/>
            </p:nvSpPr>
            <p:spPr>
              <a:xfrm>
                <a:off x="195230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0"/>
              <p:cNvSpPr/>
              <p:nvPr/>
            </p:nvSpPr>
            <p:spPr>
              <a:xfrm>
                <a:off x="1933775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86" y="562"/>
                    </a:cubicBezTo>
                    <a:lnTo>
                      <a:pt x="1027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0"/>
              <p:cNvSpPr/>
              <p:nvPr/>
            </p:nvSpPr>
            <p:spPr>
              <a:xfrm>
                <a:off x="1933775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0"/>
              <p:cNvSpPr/>
              <p:nvPr/>
            </p:nvSpPr>
            <p:spPr>
              <a:xfrm>
                <a:off x="1736850" y="2824575"/>
                <a:ext cx="458575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8343" h="19047" extrusionOk="0">
                    <a:moveTo>
                      <a:pt x="2570" y="10742"/>
                    </a:moveTo>
                    <a:cubicBezTo>
                      <a:pt x="2721" y="10742"/>
                      <a:pt x="2846" y="10858"/>
                      <a:pt x="2846" y="11009"/>
                    </a:cubicBezTo>
                    <a:cubicBezTo>
                      <a:pt x="2846" y="11161"/>
                      <a:pt x="2721" y="11286"/>
                      <a:pt x="2570" y="11286"/>
                    </a:cubicBezTo>
                    <a:cubicBezTo>
                      <a:pt x="2418" y="11286"/>
                      <a:pt x="2293" y="11161"/>
                      <a:pt x="2293" y="11009"/>
                    </a:cubicBezTo>
                    <a:cubicBezTo>
                      <a:pt x="2293" y="10858"/>
                      <a:pt x="2418" y="10742"/>
                      <a:pt x="2570" y="10742"/>
                    </a:cubicBezTo>
                    <a:close/>
                    <a:moveTo>
                      <a:pt x="15719" y="10742"/>
                    </a:moveTo>
                    <a:cubicBezTo>
                      <a:pt x="15871" y="10742"/>
                      <a:pt x="15996" y="10858"/>
                      <a:pt x="15996" y="11009"/>
                    </a:cubicBezTo>
                    <a:cubicBezTo>
                      <a:pt x="15996" y="11161"/>
                      <a:pt x="15871" y="11286"/>
                      <a:pt x="15719" y="11286"/>
                    </a:cubicBezTo>
                    <a:cubicBezTo>
                      <a:pt x="15568" y="11286"/>
                      <a:pt x="15452" y="11161"/>
                      <a:pt x="15452" y="11009"/>
                    </a:cubicBezTo>
                    <a:cubicBezTo>
                      <a:pt x="15452" y="10858"/>
                      <a:pt x="15568" y="10742"/>
                      <a:pt x="15719" y="10742"/>
                    </a:cubicBezTo>
                    <a:close/>
                    <a:moveTo>
                      <a:pt x="3515" y="14426"/>
                    </a:moveTo>
                    <a:lnTo>
                      <a:pt x="4630" y="15532"/>
                    </a:lnTo>
                    <a:lnTo>
                      <a:pt x="4630" y="18494"/>
                    </a:lnTo>
                    <a:lnTo>
                      <a:pt x="562" y="18494"/>
                    </a:lnTo>
                    <a:lnTo>
                      <a:pt x="562" y="14426"/>
                    </a:lnTo>
                    <a:close/>
                    <a:moveTo>
                      <a:pt x="16665" y="14426"/>
                    </a:moveTo>
                    <a:lnTo>
                      <a:pt x="17780" y="15532"/>
                    </a:lnTo>
                    <a:lnTo>
                      <a:pt x="17780" y="18494"/>
                    </a:lnTo>
                    <a:lnTo>
                      <a:pt x="13712" y="18494"/>
                    </a:lnTo>
                    <a:lnTo>
                      <a:pt x="13712" y="14426"/>
                    </a:lnTo>
                    <a:close/>
                    <a:moveTo>
                      <a:pt x="1517" y="1"/>
                    </a:moveTo>
                    <a:cubicBezTo>
                      <a:pt x="1000" y="1"/>
                      <a:pt x="580" y="420"/>
                      <a:pt x="580" y="946"/>
                    </a:cubicBezTo>
                    <a:lnTo>
                      <a:pt x="580" y="8128"/>
                    </a:lnTo>
                    <a:cubicBezTo>
                      <a:pt x="580" y="8449"/>
                      <a:pt x="839" y="8708"/>
                      <a:pt x="1160" y="8708"/>
                    </a:cubicBezTo>
                    <a:lnTo>
                      <a:pt x="2293" y="8708"/>
                    </a:lnTo>
                    <a:lnTo>
                      <a:pt x="2293" y="10233"/>
                    </a:lnTo>
                    <a:cubicBezTo>
                      <a:pt x="1972" y="10340"/>
                      <a:pt x="1740" y="10652"/>
                      <a:pt x="1740" y="11009"/>
                    </a:cubicBezTo>
                    <a:cubicBezTo>
                      <a:pt x="1740" y="11384"/>
                      <a:pt x="1981" y="11696"/>
                      <a:pt x="2311" y="11803"/>
                    </a:cubicBezTo>
                    <a:lnTo>
                      <a:pt x="2311" y="13864"/>
                    </a:lnTo>
                    <a:lnTo>
                      <a:pt x="277" y="13864"/>
                    </a:lnTo>
                    <a:cubicBezTo>
                      <a:pt x="125" y="13864"/>
                      <a:pt x="0" y="13989"/>
                      <a:pt x="0" y="14140"/>
                    </a:cubicBezTo>
                    <a:lnTo>
                      <a:pt x="0" y="18770"/>
                    </a:lnTo>
                    <a:cubicBezTo>
                      <a:pt x="0" y="18922"/>
                      <a:pt x="125" y="19047"/>
                      <a:pt x="277" y="19047"/>
                    </a:cubicBezTo>
                    <a:lnTo>
                      <a:pt x="4907" y="19047"/>
                    </a:lnTo>
                    <a:cubicBezTo>
                      <a:pt x="5059" y="19047"/>
                      <a:pt x="5184" y="18922"/>
                      <a:pt x="5184" y="18770"/>
                    </a:cubicBezTo>
                    <a:lnTo>
                      <a:pt x="5184" y="15416"/>
                    </a:lnTo>
                    <a:cubicBezTo>
                      <a:pt x="5184" y="15345"/>
                      <a:pt x="5157" y="15273"/>
                      <a:pt x="5103" y="15220"/>
                    </a:cubicBezTo>
                    <a:lnTo>
                      <a:pt x="3828" y="13944"/>
                    </a:lnTo>
                    <a:cubicBezTo>
                      <a:pt x="3774" y="13891"/>
                      <a:pt x="3703" y="13864"/>
                      <a:pt x="3631" y="13864"/>
                    </a:cubicBezTo>
                    <a:lnTo>
                      <a:pt x="2873" y="13864"/>
                    </a:lnTo>
                    <a:lnTo>
                      <a:pt x="2873" y="11785"/>
                    </a:lnTo>
                    <a:cubicBezTo>
                      <a:pt x="3185" y="11669"/>
                      <a:pt x="3399" y="11366"/>
                      <a:pt x="3399" y="11009"/>
                    </a:cubicBezTo>
                    <a:cubicBezTo>
                      <a:pt x="3399" y="10652"/>
                      <a:pt x="3167" y="10340"/>
                      <a:pt x="2846" y="10233"/>
                    </a:cubicBezTo>
                    <a:lnTo>
                      <a:pt x="2846" y="8708"/>
                    </a:lnTo>
                    <a:lnTo>
                      <a:pt x="8886" y="8708"/>
                    </a:lnTo>
                    <a:lnTo>
                      <a:pt x="8886" y="13864"/>
                    </a:lnTo>
                    <a:lnTo>
                      <a:pt x="6852" y="13864"/>
                    </a:lnTo>
                    <a:cubicBezTo>
                      <a:pt x="6700" y="13864"/>
                      <a:pt x="6575" y="13989"/>
                      <a:pt x="6575" y="14140"/>
                    </a:cubicBezTo>
                    <a:lnTo>
                      <a:pt x="6575" y="18770"/>
                    </a:lnTo>
                    <a:cubicBezTo>
                      <a:pt x="6575" y="18922"/>
                      <a:pt x="6700" y="19047"/>
                      <a:pt x="6852" y="19047"/>
                    </a:cubicBezTo>
                    <a:lnTo>
                      <a:pt x="7913" y="19047"/>
                    </a:lnTo>
                    <a:cubicBezTo>
                      <a:pt x="8074" y="19047"/>
                      <a:pt x="8199" y="18922"/>
                      <a:pt x="8199" y="18770"/>
                    </a:cubicBezTo>
                    <a:cubicBezTo>
                      <a:pt x="8199" y="18619"/>
                      <a:pt x="8074" y="18494"/>
                      <a:pt x="7913" y="18494"/>
                    </a:cubicBezTo>
                    <a:lnTo>
                      <a:pt x="7137" y="18494"/>
                    </a:lnTo>
                    <a:lnTo>
                      <a:pt x="7137" y="14426"/>
                    </a:lnTo>
                    <a:lnTo>
                      <a:pt x="10090" y="14426"/>
                    </a:lnTo>
                    <a:lnTo>
                      <a:pt x="11205" y="15532"/>
                    </a:lnTo>
                    <a:lnTo>
                      <a:pt x="11205" y="18494"/>
                    </a:lnTo>
                    <a:lnTo>
                      <a:pt x="9055" y="18494"/>
                    </a:lnTo>
                    <a:cubicBezTo>
                      <a:pt x="8904" y="18494"/>
                      <a:pt x="8779" y="18619"/>
                      <a:pt x="8779" y="18770"/>
                    </a:cubicBezTo>
                    <a:cubicBezTo>
                      <a:pt x="8779" y="18922"/>
                      <a:pt x="8904" y="19047"/>
                      <a:pt x="9055" y="19047"/>
                    </a:cubicBezTo>
                    <a:lnTo>
                      <a:pt x="11482" y="19047"/>
                    </a:lnTo>
                    <a:cubicBezTo>
                      <a:pt x="11633" y="19047"/>
                      <a:pt x="11758" y="18922"/>
                      <a:pt x="11758" y="18770"/>
                    </a:cubicBezTo>
                    <a:lnTo>
                      <a:pt x="11758" y="15416"/>
                    </a:lnTo>
                    <a:cubicBezTo>
                      <a:pt x="11758" y="15345"/>
                      <a:pt x="11732" y="15273"/>
                      <a:pt x="11678" y="15220"/>
                    </a:cubicBezTo>
                    <a:lnTo>
                      <a:pt x="10402" y="13944"/>
                    </a:lnTo>
                    <a:cubicBezTo>
                      <a:pt x="10349" y="13891"/>
                      <a:pt x="10277" y="13864"/>
                      <a:pt x="10206" y="13864"/>
                    </a:cubicBezTo>
                    <a:lnTo>
                      <a:pt x="9448" y="13864"/>
                    </a:lnTo>
                    <a:lnTo>
                      <a:pt x="9448" y="8708"/>
                    </a:lnTo>
                    <a:lnTo>
                      <a:pt x="12062" y="8708"/>
                    </a:lnTo>
                    <a:cubicBezTo>
                      <a:pt x="12213" y="8708"/>
                      <a:pt x="12338" y="8583"/>
                      <a:pt x="12338" y="8431"/>
                    </a:cubicBezTo>
                    <a:cubicBezTo>
                      <a:pt x="12338" y="8279"/>
                      <a:pt x="12213" y="8154"/>
                      <a:pt x="12062" y="8154"/>
                    </a:cubicBezTo>
                    <a:lnTo>
                      <a:pt x="1160" y="8154"/>
                    </a:lnTo>
                    <a:cubicBezTo>
                      <a:pt x="1142" y="8154"/>
                      <a:pt x="1133" y="8137"/>
                      <a:pt x="1133" y="8128"/>
                    </a:cubicBezTo>
                    <a:lnTo>
                      <a:pt x="1133" y="3069"/>
                    </a:lnTo>
                    <a:lnTo>
                      <a:pt x="17200" y="3069"/>
                    </a:lnTo>
                    <a:lnTo>
                      <a:pt x="17200" y="8128"/>
                    </a:lnTo>
                    <a:cubicBezTo>
                      <a:pt x="17200" y="8137"/>
                      <a:pt x="17191" y="8154"/>
                      <a:pt x="17182" y="8154"/>
                    </a:cubicBezTo>
                    <a:lnTo>
                      <a:pt x="13195" y="8154"/>
                    </a:lnTo>
                    <a:cubicBezTo>
                      <a:pt x="13043" y="8154"/>
                      <a:pt x="12918" y="8279"/>
                      <a:pt x="12918" y="8431"/>
                    </a:cubicBezTo>
                    <a:cubicBezTo>
                      <a:pt x="12918" y="8583"/>
                      <a:pt x="13043" y="8708"/>
                      <a:pt x="13195" y="8708"/>
                    </a:cubicBezTo>
                    <a:lnTo>
                      <a:pt x="15443" y="8708"/>
                    </a:lnTo>
                    <a:lnTo>
                      <a:pt x="15443" y="10233"/>
                    </a:lnTo>
                    <a:cubicBezTo>
                      <a:pt x="15122" y="10340"/>
                      <a:pt x="14890" y="10652"/>
                      <a:pt x="14890" y="11009"/>
                    </a:cubicBezTo>
                    <a:cubicBezTo>
                      <a:pt x="14890" y="11384"/>
                      <a:pt x="15131" y="11696"/>
                      <a:pt x="15470" y="11803"/>
                    </a:cubicBezTo>
                    <a:lnTo>
                      <a:pt x="15470" y="13864"/>
                    </a:lnTo>
                    <a:lnTo>
                      <a:pt x="13436" y="13864"/>
                    </a:lnTo>
                    <a:cubicBezTo>
                      <a:pt x="13275" y="13864"/>
                      <a:pt x="13150" y="13989"/>
                      <a:pt x="13150" y="14140"/>
                    </a:cubicBezTo>
                    <a:lnTo>
                      <a:pt x="13150" y="18770"/>
                    </a:lnTo>
                    <a:cubicBezTo>
                      <a:pt x="13150" y="18922"/>
                      <a:pt x="13275" y="19047"/>
                      <a:pt x="13436" y="19047"/>
                    </a:cubicBezTo>
                    <a:lnTo>
                      <a:pt x="18057" y="19047"/>
                    </a:lnTo>
                    <a:cubicBezTo>
                      <a:pt x="18217" y="19047"/>
                      <a:pt x="18342" y="18922"/>
                      <a:pt x="18342" y="18770"/>
                    </a:cubicBezTo>
                    <a:lnTo>
                      <a:pt x="18342" y="15416"/>
                    </a:lnTo>
                    <a:cubicBezTo>
                      <a:pt x="18342" y="15345"/>
                      <a:pt x="18306" y="15273"/>
                      <a:pt x="18253" y="15220"/>
                    </a:cubicBezTo>
                    <a:lnTo>
                      <a:pt x="16977" y="13944"/>
                    </a:lnTo>
                    <a:cubicBezTo>
                      <a:pt x="16933" y="13891"/>
                      <a:pt x="16861" y="13864"/>
                      <a:pt x="16781" y="13864"/>
                    </a:cubicBezTo>
                    <a:lnTo>
                      <a:pt x="16023" y="13864"/>
                    </a:lnTo>
                    <a:lnTo>
                      <a:pt x="16023" y="11785"/>
                    </a:lnTo>
                    <a:cubicBezTo>
                      <a:pt x="16335" y="11669"/>
                      <a:pt x="16558" y="11366"/>
                      <a:pt x="16558" y="11009"/>
                    </a:cubicBezTo>
                    <a:cubicBezTo>
                      <a:pt x="16558" y="10652"/>
                      <a:pt x="16326" y="10340"/>
                      <a:pt x="16005" y="10233"/>
                    </a:cubicBezTo>
                    <a:lnTo>
                      <a:pt x="16005" y="8708"/>
                    </a:lnTo>
                    <a:lnTo>
                      <a:pt x="17182" y="8708"/>
                    </a:lnTo>
                    <a:cubicBezTo>
                      <a:pt x="17504" y="8708"/>
                      <a:pt x="17762" y="8449"/>
                      <a:pt x="17762" y="8128"/>
                    </a:cubicBezTo>
                    <a:lnTo>
                      <a:pt x="17762" y="946"/>
                    </a:lnTo>
                    <a:cubicBezTo>
                      <a:pt x="17762" y="420"/>
                      <a:pt x="17343" y="1"/>
                      <a:pt x="16817" y="1"/>
                    </a:cubicBezTo>
                    <a:lnTo>
                      <a:pt x="3703" y="1"/>
                    </a:lnTo>
                    <a:cubicBezTo>
                      <a:pt x="3542" y="1"/>
                      <a:pt x="3417" y="126"/>
                      <a:pt x="3417" y="277"/>
                    </a:cubicBezTo>
                    <a:cubicBezTo>
                      <a:pt x="3417" y="438"/>
                      <a:pt x="3542" y="563"/>
                      <a:pt x="3703" y="563"/>
                    </a:cubicBezTo>
                    <a:lnTo>
                      <a:pt x="16817" y="563"/>
                    </a:lnTo>
                    <a:cubicBezTo>
                      <a:pt x="17031" y="563"/>
                      <a:pt x="17200" y="732"/>
                      <a:pt x="17200" y="946"/>
                    </a:cubicBezTo>
                    <a:lnTo>
                      <a:pt x="17200" y="2507"/>
                    </a:lnTo>
                    <a:lnTo>
                      <a:pt x="1133" y="2507"/>
                    </a:lnTo>
                    <a:lnTo>
                      <a:pt x="1133" y="946"/>
                    </a:lnTo>
                    <a:cubicBezTo>
                      <a:pt x="1133" y="732"/>
                      <a:pt x="1303" y="563"/>
                      <a:pt x="1517" y="563"/>
                    </a:cubicBezTo>
                    <a:lnTo>
                      <a:pt x="2561" y="563"/>
                    </a:lnTo>
                    <a:cubicBezTo>
                      <a:pt x="2712" y="563"/>
                      <a:pt x="2837" y="438"/>
                      <a:pt x="2837" y="277"/>
                    </a:cubicBezTo>
                    <a:cubicBezTo>
                      <a:pt x="2837" y="126"/>
                      <a:pt x="2712" y="1"/>
                      <a:pt x="25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0"/>
              <p:cNvSpPr/>
              <p:nvPr/>
            </p:nvSpPr>
            <p:spPr>
              <a:xfrm>
                <a:off x="209815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0"/>
              <p:cNvSpPr/>
              <p:nvPr/>
            </p:nvSpPr>
            <p:spPr>
              <a:xfrm>
                <a:off x="211665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0"/>
              <p:cNvSpPr/>
              <p:nvPr/>
            </p:nvSpPr>
            <p:spPr>
              <a:xfrm>
                <a:off x="2098150" y="3231600"/>
                <a:ext cx="32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63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86"/>
                    </a:cubicBezTo>
                    <a:cubicBezTo>
                      <a:pt x="1" y="438"/>
                      <a:pt x="125" y="562"/>
                      <a:pt x="286" y="562"/>
                    </a:cubicBezTo>
                    <a:lnTo>
                      <a:pt x="1026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0"/>
              <p:cNvSpPr/>
              <p:nvPr/>
            </p:nvSpPr>
            <p:spPr>
              <a:xfrm>
                <a:off x="209815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3" name="Google Shape;953;p60"/>
          <p:cNvSpPr/>
          <p:nvPr/>
        </p:nvSpPr>
        <p:spPr>
          <a:xfrm rot="-448633">
            <a:off x="674619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0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—</a:t>
            </a:r>
            <a:r>
              <a:rPr lang="en"/>
              <a:t>Someone Famous</a:t>
            </a:r>
            <a:endParaRPr/>
          </a:p>
        </p:txBody>
      </p:sp>
      <p:sp>
        <p:nvSpPr>
          <p:cNvPr id="955" name="Google Shape;955;p60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</a:t>
            </a:r>
            <a:r>
              <a:rPr lang="en" b="1">
                <a:solidFill>
                  <a:schemeClr val="accent1"/>
                </a:solidFill>
              </a:rPr>
              <a:t>someone important said</a:t>
            </a:r>
            <a:r>
              <a:rPr lang="en"/>
              <a:t> and can make the reader get inspired.”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/>
          <p:nvPr/>
        </p:nvSpPr>
        <p:spPr>
          <a:xfrm>
            <a:off x="1058950" y="3333906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5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393" name="Google Shape;393;p45"/>
          <p:cNvSpPr/>
          <p:nvPr/>
        </p:nvSpPr>
        <p:spPr>
          <a:xfrm>
            <a:off x="1593250" y="1996250"/>
            <a:ext cx="2862282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give </a:t>
            </a:r>
            <a:r>
              <a:rPr lang="en" b="1">
                <a:solidFill>
                  <a:schemeClr val="accent1"/>
                </a:solidFill>
              </a:rPr>
              <a:t>a brief description</a:t>
            </a:r>
            <a:r>
              <a:rPr lang="en"/>
              <a:t> of the topic you want to talk about here. For example, if </a:t>
            </a:r>
            <a:r>
              <a:rPr lang="en" b="1">
                <a:solidFill>
                  <a:schemeClr val="accent1"/>
                </a:solidFill>
              </a:rPr>
              <a:t>you want to talk about Mercury</a:t>
            </a:r>
            <a:r>
              <a:rPr lang="en"/>
              <a:t>, you can say that it’s the smallest planet in the entire Solar System</a:t>
            </a:r>
            <a:endParaRPr/>
          </a:p>
        </p:txBody>
      </p:sp>
      <p:cxnSp>
        <p:nvCxnSpPr>
          <p:cNvPr id="396" name="Google Shape;396;p45"/>
          <p:cNvCxnSpPr/>
          <p:nvPr/>
        </p:nvCxnSpPr>
        <p:spPr>
          <a:xfrm>
            <a:off x="1633025" y="1438775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7" name="Google Shape;397;p45"/>
          <p:cNvGrpSpPr/>
          <p:nvPr/>
        </p:nvGrpSpPr>
        <p:grpSpPr>
          <a:xfrm rot="900245">
            <a:off x="1279924" y="3602427"/>
            <a:ext cx="599271" cy="543125"/>
            <a:chOff x="487903" y="3023794"/>
            <a:chExt cx="1092563" cy="990202"/>
          </a:xfrm>
        </p:grpSpPr>
        <p:sp>
          <p:nvSpPr>
            <p:cNvPr id="398" name="Google Shape;398;p45"/>
            <p:cNvSpPr/>
            <p:nvPr/>
          </p:nvSpPr>
          <p:spPr>
            <a:xfrm>
              <a:off x="524720" y="3023794"/>
              <a:ext cx="1055746" cy="950366"/>
            </a:xfrm>
            <a:custGeom>
              <a:avLst/>
              <a:gdLst/>
              <a:ahLst/>
              <a:cxnLst/>
              <a:rect l="l" t="t" r="r" b="b"/>
              <a:pathLst>
                <a:path w="19494" h="17549" extrusionOk="0">
                  <a:moveTo>
                    <a:pt x="1446" y="1"/>
                  </a:moveTo>
                  <a:cubicBezTo>
                    <a:pt x="643" y="1"/>
                    <a:pt x="1" y="643"/>
                    <a:pt x="1" y="1437"/>
                  </a:cubicBezTo>
                  <a:lnTo>
                    <a:pt x="1" y="11125"/>
                  </a:lnTo>
                  <a:lnTo>
                    <a:pt x="1" y="11732"/>
                  </a:lnTo>
                  <a:lnTo>
                    <a:pt x="1" y="11991"/>
                  </a:lnTo>
                  <a:lnTo>
                    <a:pt x="1" y="13793"/>
                  </a:lnTo>
                  <a:cubicBezTo>
                    <a:pt x="1" y="14141"/>
                    <a:pt x="286" y="14426"/>
                    <a:pt x="634" y="14426"/>
                  </a:cubicBezTo>
                  <a:lnTo>
                    <a:pt x="7468" y="14426"/>
                  </a:lnTo>
                  <a:cubicBezTo>
                    <a:pt x="7459" y="14444"/>
                    <a:pt x="7459" y="14462"/>
                    <a:pt x="7459" y="14480"/>
                  </a:cubicBezTo>
                  <a:cubicBezTo>
                    <a:pt x="7450" y="14498"/>
                    <a:pt x="7450" y="14524"/>
                    <a:pt x="7441" y="14542"/>
                  </a:cubicBezTo>
                  <a:cubicBezTo>
                    <a:pt x="7432" y="14569"/>
                    <a:pt x="7432" y="14596"/>
                    <a:pt x="7423" y="14614"/>
                  </a:cubicBezTo>
                  <a:cubicBezTo>
                    <a:pt x="7414" y="14640"/>
                    <a:pt x="7414" y="14667"/>
                    <a:pt x="7405" y="14685"/>
                  </a:cubicBezTo>
                  <a:cubicBezTo>
                    <a:pt x="7397" y="14712"/>
                    <a:pt x="7388" y="14738"/>
                    <a:pt x="7388" y="14765"/>
                  </a:cubicBezTo>
                  <a:cubicBezTo>
                    <a:pt x="7379" y="14783"/>
                    <a:pt x="7370" y="14810"/>
                    <a:pt x="7361" y="14837"/>
                  </a:cubicBezTo>
                  <a:cubicBezTo>
                    <a:pt x="7352" y="14863"/>
                    <a:pt x="7343" y="14890"/>
                    <a:pt x="7334" y="14917"/>
                  </a:cubicBezTo>
                  <a:cubicBezTo>
                    <a:pt x="7325" y="14953"/>
                    <a:pt x="7307" y="14997"/>
                    <a:pt x="7298" y="15033"/>
                  </a:cubicBezTo>
                  <a:cubicBezTo>
                    <a:pt x="7245" y="15184"/>
                    <a:pt x="7182" y="15345"/>
                    <a:pt x="7111" y="15506"/>
                  </a:cubicBezTo>
                  <a:cubicBezTo>
                    <a:pt x="6861" y="16023"/>
                    <a:pt x="6487" y="16567"/>
                    <a:pt x="5916" y="16995"/>
                  </a:cubicBezTo>
                  <a:cubicBezTo>
                    <a:pt x="5684" y="17174"/>
                    <a:pt x="5809" y="17549"/>
                    <a:pt x="6103" y="17549"/>
                  </a:cubicBezTo>
                  <a:lnTo>
                    <a:pt x="13383" y="17549"/>
                  </a:lnTo>
                  <a:cubicBezTo>
                    <a:pt x="13677" y="17549"/>
                    <a:pt x="13802" y="17174"/>
                    <a:pt x="13570" y="16995"/>
                  </a:cubicBezTo>
                  <a:cubicBezTo>
                    <a:pt x="12999" y="16567"/>
                    <a:pt x="12624" y="16023"/>
                    <a:pt x="12383" y="15506"/>
                  </a:cubicBezTo>
                  <a:cubicBezTo>
                    <a:pt x="12303" y="15345"/>
                    <a:pt x="12241" y="15184"/>
                    <a:pt x="12187" y="15033"/>
                  </a:cubicBezTo>
                  <a:cubicBezTo>
                    <a:pt x="12178" y="14997"/>
                    <a:pt x="12160" y="14953"/>
                    <a:pt x="12151" y="14917"/>
                  </a:cubicBezTo>
                  <a:cubicBezTo>
                    <a:pt x="12143" y="14890"/>
                    <a:pt x="12134" y="14863"/>
                    <a:pt x="12125" y="14837"/>
                  </a:cubicBezTo>
                  <a:cubicBezTo>
                    <a:pt x="12116" y="14810"/>
                    <a:pt x="12116" y="14783"/>
                    <a:pt x="12107" y="14765"/>
                  </a:cubicBezTo>
                  <a:cubicBezTo>
                    <a:pt x="12098" y="14738"/>
                    <a:pt x="12089" y="14712"/>
                    <a:pt x="12080" y="14685"/>
                  </a:cubicBezTo>
                  <a:cubicBezTo>
                    <a:pt x="12080" y="14667"/>
                    <a:pt x="12071" y="14640"/>
                    <a:pt x="12062" y="14614"/>
                  </a:cubicBezTo>
                  <a:cubicBezTo>
                    <a:pt x="12062" y="14596"/>
                    <a:pt x="12053" y="14569"/>
                    <a:pt x="12044" y="14542"/>
                  </a:cubicBezTo>
                  <a:cubicBezTo>
                    <a:pt x="12044" y="14524"/>
                    <a:pt x="12035" y="14498"/>
                    <a:pt x="12035" y="14480"/>
                  </a:cubicBezTo>
                  <a:cubicBezTo>
                    <a:pt x="12027" y="14462"/>
                    <a:pt x="12027" y="14444"/>
                    <a:pt x="12018" y="14426"/>
                  </a:cubicBezTo>
                  <a:lnTo>
                    <a:pt x="18851" y="14426"/>
                  </a:lnTo>
                  <a:cubicBezTo>
                    <a:pt x="19208" y="14426"/>
                    <a:pt x="19493" y="14141"/>
                    <a:pt x="19493" y="13793"/>
                  </a:cubicBezTo>
                  <a:lnTo>
                    <a:pt x="19493" y="11732"/>
                  </a:lnTo>
                  <a:lnTo>
                    <a:pt x="19493" y="11125"/>
                  </a:lnTo>
                  <a:lnTo>
                    <a:pt x="19493" y="1437"/>
                  </a:lnTo>
                  <a:cubicBezTo>
                    <a:pt x="19493" y="643"/>
                    <a:pt x="18842" y="1"/>
                    <a:pt x="18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45"/>
            <p:cNvGrpSpPr/>
            <p:nvPr/>
          </p:nvGrpSpPr>
          <p:grpSpPr>
            <a:xfrm>
              <a:off x="487903" y="3060089"/>
              <a:ext cx="1055728" cy="953907"/>
              <a:chOff x="479650" y="2294000"/>
              <a:chExt cx="476175" cy="430250"/>
            </a:xfrm>
          </p:grpSpPr>
          <p:sp>
            <p:nvSpPr>
              <p:cNvPr id="400" name="Google Shape;400;p45"/>
              <p:cNvSpPr/>
              <p:nvPr/>
            </p:nvSpPr>
            <p:spPr>
              <a:xfrm>
                <a:off x="479650" y="2294000"/>
                <a:ext cx="476175" cy="43025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7210" extrusionOk="0">
                    <a:moveTo>
                      <a:pt x="11464" y="14247"/>
                    </a:moveTo>
                    <a:cubicBezTo>
                      <a:pt x="11660" y="14979"/>
                      <a:pt x="12080" y="15934"/>
                      <a:pt x="12990" y="16629"/>
                    </a:cubicBezTo>
                    <a:cubicBezTo>
                      <a:pt x="12990" y="16638"/>
                      <a:pt x="12990" y="16647"/>
                      <a:pt x="12990" y="16647"/>
                    </a:cubicBezTo>
                    <a:lnTo>
                      <a:pt x="6067" y="16647"/>
                    </a:lnTo>
                    <a:cubicBezTo>
                      <a:pt x="6067" y="16647"/>
                      <a:pt x="6058" y="16638"/>
                      <a:pt x="6067" y="16629"/>
                    </a:cubicBezTo>
                    <a:cubicBezTo>
                      <a:pt x="6977" y="15942"/>
                      <a:pt x="7396" y="14997"/>
                      <a:pt x="7592" y="14247"/>
                    </a:cubicBezTo>
                    <a:close/>
                    <a:moveTo>
                      <a:pt x="1651" y="1"/>
                    </a:moveTo>
                    <a:cubicBezTo>
                      <a:pt x="741" y="1"/>
                      <a:pt x="0" y="741"/>
                      <a:pt x="0" y="1651"/>
                    </a:cubicBezTo>
                    <a:lnTo>
                      <a:pt x="0" y="13364"/>
                    </a:lnTo>
                    <a:cubicBezTo>
                      <a:pt x="0" y="13855"/>
                      <a:pt x="402" y="14247"/>
                      <a:pt x="893" y="14247"/>
                    </a:cubicBezTo>
                    <a:lnTo>
                      <a:pt x="7012" y="14247"/>
                    </a:lnTo>
                    <a:cubicBezTo>
                      <a:pt x="6825" y="14881"/>
                      <a:pt x="6459" y="15630"/>
                      <a:pt x="5728" y="16183"/>
                    </a:cubicBezTo>
                    <a:cubicBezTo>
                      <a:pt x="5532" y="16335"/>
                      <a:pt x="5460" y="16585"/>
                      <a:pt x="5532" y="16817"/>
                    </a:cubicBezTo>
                    <a:cubicBezTo>
                      <a:pt x="5612" y="17058"/>
                      <a:pt x="5826" y="17209"/>
                      <a:pt x="6076" y="17209"/>
                    </a:cubicBezTo>
                    <a:lnTo>
                      <a:pt x="12981" y="17209"/>
                    </a:lnTo>
                    <a:cubicBezTo>
                      <a:pt x="13230" y="17209"/>
                      <a:pt x="13436" y="17058"/>
                      <a:pt x="13516" y="16817"/>
                    </a:cubicBezTo>
                    <a:cubicBezTo>
                      <a:pt x="13596" y="16585"/>
                      <a:pt x="13525" y="16335"/>
                      <a:pt x="13320" y="16183"/>
                    </a:cubicBezTo>
                    <a:cubicBezTo>
                      <a:pt x="12597" y="15630"/>
                      <a:pt x="12231" y="14872"/>
                      <a:pt x="12044" y="14247"/>
                    </a:cubicBezTo>
                    <a:lnTo>
                      <a:pt x="14328" y="14247"/>
                    </a:lnTo>
                    <a:cubicBezTo>
                      <a:pt x="14479" y="14247"/>
                      <a:pt x="14604" y="14123"/>
                      <a:pt x="14604" y="13971"/>
                    </a:cubicBezTo>
                    <a:cubicBezTo>
                      <a:pt x="14604" y="13819"/>
                      <a:pt x="14479" y="13694"/>
                      <a:pt x="14328" y="13694"/>
                    </a:cubicBezTo>
                    <a:lnTo>
                      <a:pt x="893" y="13694"/>
                    </a:lnTo>
                    <a:cubicBezTo>
                      <a:pt x="705" y="13694"/>
                      <a:pt x="563" y="13543"/>
                      <a:pt x="563" y="13364"/>
                    </a:cubicBezTo>
                    <a:lnTo>
                      <a:pt x="563" y="11687"/>
                    </a:lnTo>
                    <a:lnTo>
                      <a:pt x="18494" y="11687"/>
                    </a:lnTo>
                    <a:lnTo>
                      <a:pt x="18494" y="13364"/>
                    </a:lnTo>
                    <a:cubicBezTo>
                      <a:pt x="18494" y="13543"/>
                      <a:pt x="18342" y="13694"/>
                      <a:pt x="18164" y="13694"/>
                    </a:cubicBezTo>
                    <a:lnTo>
                      <a:pt x="15470" y="13694"/>
                    </a:lnTo>
                    <a:cubicBezTo>
                      <a:pt x="15309" y="13694"/>
                      <a:pt x="15184" y="13819"/>
                      <a:pt x="15184" y="13971"/>
                    </a:cubicBezTo>
                    <a:cubicBezTo>
                      <a:pt x="15184" y="14123"/>
                      <a:pt x="15309" y="14247"/>
                      <a:pt x="15470" y="14247"/>
                    </a:cubicBezTo>
                    <a:lnTo>
                      <a:pt x="18164" y="14247"/>
                    </a:lnTo>
                    <a:cubicBezTo>
                      <a:pt x="18654" y="14247"/>
                      <a:pt x="19047" y="13855"/>
                      <a:pt x="19047" y="13364"/>
                    </a:cubicBezTo>
                    <a:lnTo>
                      <a:pt x="19047" y="5665"/>
                    </a:lnTo>
                    <a:cubicBezTo>
                      <a:pt x="19047" y="5505"/>
                      <a:pt x="18922" y="5380"/>
                      <a:pt x="18770" y="5380"/>
                    </a:cubicBezTo>
                    <a:cubicBezTo>
                      <a:pt x="18619" y="5380"/>
                      <a:pt x="18494" y="5505"/>
                      <a:pt x="18494" y="5665"/>
                    </a:cubicBezTo>
                    <a:lnTo>
                      <a:pt x="18494" y="11125"/>
                    </a:lnTo>
                    <a:lnTo>
                      <a:pt x="563" y="11125"/>
                    </a:lnTo>
                    <a:lnTo>
                      <a:pt x="563" y="1651"/>
                    </a:lnTo>
                    <a:cubicBezTo>
                      <a:pt x="563" y="1044"/>
                      <a:pt x="1053" y="563"/>
                      <a:pt x="1651" y="563"/>
                    </a:cubicBezTo>
                    <a:lnTo>
                      <a:pt x="17405" y="563"/>
                    </a:lnTo>
                    <a:cubicBezTo>
                      <a:pt x="18003" y="563"/>
                      <a:pt x="18494" y="1044"/>
                      <a:pt x="18494" y="1651"/>
                    </a:cubicBezTo>
                    <a:lnTo>
                      <a:pt x="18494" y="4524"/>
                    </a:lnTo>
                    <a:cubicBezTo>
                      <a:pt x="18494" y="4675"/>
                      <a:pt x="18619" y="4800"/>
                      <a:pt x="18770" y="4800"/>
                    </a:cubicBezTo>
                    <a:cubicBezTo>
                      <a:pt x="18922" y="4800"/>
                      <a:pt x="19047" y="4675"/>
                      <a:pt x="19047" y="4524"/>
                    </a:cubicBezTo>
                    <a:lnTo>
                      <a:pt x="19047" y="1651"/>
                    </a:lnTo>
                    <a:cubicBezTo>
                      <a:pt x="19047" y="741"/>
                      <a:pt x="18315" y="1"/>
                      <a:pt x="174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5"/>
              <p:cNvSpPr/>
              <p:nvPr/>
            </p:nvSpPr>
            <p:spPr>
              <a:xfrm>
                <a:off x="700450" y="2593750"/>
                <a:ext cx="34825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393" extrusionOk="0">
                    <a:moveTo>
                      <a:pt x="696" y="562"/>
                    </a:moveTo>
                    <a:cubicBezTo>
                      <a:pt x="768" y="562"/>
                      <a:pt x="830" y="625"/>
                      <a:pt x="830" y="696"/>
                    </a:cubicBezTo>
                    <a:cubicBezTo>
                      <a:pt x="830" y="777"/>
                      <a:pt x="768" y="839"/>
                      <a:pt x="696" y="839"/>
                    </a:cubicBezTo>
                    <a:cubicBezTo>
                      <a:pt x="616" y="839"/>
                      <a:pt x="562" y="777"/>
                      <a:pt x="562" y="696"/>
                    </a:cubicBezTo>
                    <a:cubicBezTo>
                      <a:pt x="562" y="625"/>
                      <a:pt x="616" y="562"/>
                      <a:pt x="696" y="562"/>
                    </a:cubicBezTo>
                    <a:close/>
                    <a:moveTo>
                      <a:pt x="696" y="0"/>
                    </a:moveTo>
                    <a:cubicBezTo>
                      <a:pt x="313" y="0"/>
                      <a:pt x="0" y="313"/>
                      <a:pt x="0" y="696"/>
                    </a:cubicBezTo>
                    <a:cubicBezTo>
                      <a:pt x="0" y="1080"/>
                      <a:pt x="313" y="1392"/>
                      <a:pt x="696" y="1392"/>
                    </a:cubicBezTo>
                    <a:cubicBezTo>
                      <a:pt x="1080" y="1392"/>
                      <a:pt x="1392" y="1080"/>
                      <a:pt x="1392" y="696"/>
                    </a:cubicBezTo>
                    <a:cubicBezTo>
                      <a:pt x="1392" y="313"/>
                      <a:pt x="1080" y="0"/>
                      <a:pt x="6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5"/>
              <p:cNvSpPr/>
              <p:nvPr/>
            </p:nvSpPr>
            <p:spPr>
              <a:xfrm>
                <a:off x="628850" y="2366275"/>
                <a:ext cx="178000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790" extrusionOk="0">
                    <a:moveTo>
                      <a:pt x="607" y="0"/>
                    </a:moveTo>
                    <a:cubicBezTo>
                      <a:pt x="268" y="0"/>
                      <a:pt x="1" y="268"/>
                      <a:pt x="1" y="607"/>
                    </a:cubicBezTo>
                    <a:lnTo>
                      <a:pt x="1" y="5174"/>
                    </a:lnTo>
                    <a:cubicBezTo>
                      <a:pt x="1" y="5513"/>
                      <a:pt x="268" y="5790"/>
                      <a:pt x="607" y="5790"/>
                    </a:cubicBezTo>
                    <a:lnTo>
                      <a:pt x="1785" y="5790"/>
                    </a:lnTo>
                    <a:cubicBezTo>
                      <a:pt x="1945" y="5790"/>
                      <a:pt x="2061" y="5665"/>
                      <a:pt x="2061" y="5504"/>
                    </a:cubicBezTo>
                    <a:cubicBezTo>
                      <a:pt x="2061" y="5353"/>
                      <a:pt x="1945" y="5228"/>
                      <a:pt x="1785" y="5228"/>
                    </a:cubicBezTo>
                    <a:lnTo>
                      <a:pt x="607" y="5228"/>
                    </a:lnTo>
                    <a:cubicBezTo>
                      <a:pt x="581" y="5228"/>
                      <a:pt x="554" y="5201"/>
                      <a:pt x="554" y="5174"/>
                    </a:cubicBezTo>
                    <a:lnTo>
                      <a:pt x="554" y="607"/>
                    </a:lnTo>
                    <a:cubicBezTo>
                      <a:pt x="554" y="580"/>
                      <a:pt x="581" y="553"/>
                      <a:pt x="607" y="553"/>
                    </a:cubicBezTo>
                    <a:lnTo>
                      <a:pt x="6513" y="553"/>
                    </a:lnTo>
                    <a:cubicBezTo>
                      <a:pt x="6540" y="553"/>
                      <a:pt x="6567" y="580"/>
                      <a:pt x="6567" y="607"/>
                    </a:cubicBezTo>
                    <a:lnTo>
                      <a:pt x="6567" y="5174"/>
                    </a:lnTo>
                    <a:cubicBezTo>
                      <a:pt x="6567" y="5201"/>
                      <a:pt x="6540" y="5228"/>
                      <a:pt x="6513" y="5228"/>
                    </a:cubicBezTo>
                    <a:lnTo>
                      <a:pt x="2927" y="5228"/>
                    </a:lnTo>
                    <a:cubicBezTo>
                      <a:pt x="2775" y="5228"/>
                      <a:pt x="2650" y="5353"/>
                      <a:pt x="2650" y="5504"/>
                    </a:cubicBezTo>
                    <a:cubicBezTo>
                      <a:pt x="2650" y="5665"/>
                      <a:pt x="2775" y="5790"/>
                      <a:pt x="2927" y="5790"/>
                    </a:cubicBezTo>
                    <a:lnTo>
                      <a:pt x="6513" y="5790"/>
                    </a:lnTo>
                    <a:cubicBezTo>
                      <a:pt x="6843" y="5790"/>
                      <a:pt x="7120" y="5513"/>
                      <a:pt x="7120" y="5174"/>
                    </a:cubicBezTo>
                    <a:lnTo>
                      <a:pt x="7120" y="607"/>
                    </a:lnTo>
                    <a:cubicBezTo>
                      <a:pt x="7120" y="268"/>
                      <a:pt x="6843" y="0"/>
                      <a:pt x="65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5"/>
              <p:cNvSpPr/>
              <p:nvPr/>
            </p:nvSpPr>
            <p:spPr>
              <a:xfrm>
                <a:off x="703575" y="2397050"/>
                <a:ext cx="72725" cy="71600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864" extrusionOk="0">
                    <a:moveTo>
                      <a:pt x="428" y="0"/>
                    </a:moveTo>
                    <a:cubicBezTo>
                      <a:pt x="268" y="0"/>
                      <a:pt x="143" y="125"/>
                      <a:pt x="143" y="277"/>
                    </a:cubicBezTo>
                    <a:cubicBezTo>
                      <a:pt x="143" y="437"/>
                      <a:pt x="268" y="562"/>
                      <a:pt x="428" y="562"/>
                    </a:cubicBezTo>
                    <a:lnTo>
                      <a:pt x="1936" y="562"/>
                    </a:lnTo>
                    <a:lnTo>
                      <a:pt x="107" y="2382"/>
                    </a:lnTo>
                    <a:cubicBezTo>
                      <a:pt x="0" y="2489"/>
                      <a:pt x="0" y="2667"/>
                      <a:pt x="107" y="2775"/>
                    </a:cubicBezTo>
                    <a:cubicBezTo>
                      <a:pt x="161" y="2837"/>
                      <a:pt x="232" y="2864"/>
                      <a:pt x="304" y="2864"/>
                    </a:cubicBezTo>
                    <a:cubicBezTo>
                      <a:pt x="375" y="2864"/>
                      <a:pt x="446" y="2837"/>
                      <a:pt x="500" y="2775"/>
                    </a:cubicBezTo>
                    <a:lnTo>
                      <a:pt x="2346" y="937"/>
                    </a:lnTo>
                    <a:lnTo>
                      <a:pt x="2346" y="2489"/>
                    </a:lnTo>
                    <a:cubicBezTo>
                      <a:pt x="2346" y="2641"/>
                      <a:pt x="2471" y="2766"/>
                      <a:pt x="2632" y="2766"/>
                    </a:cubicBezTo>
                    <a:cubicBezTo>
                      <a:pt x="2784" y="2766"/>
                      <a:pt x="2908" y="2641"/>
                      <a:pt x="2908" y="2489"/>
                    </a:cubicBezTo>
                    <a:lnTo>
                      <a:pt x="2908" y="277"/>
                    </a:lnTo>
                    <a:cubicBezTo>
                      <a:pt x="2908" y="125"/>
                      <a:pt x="2784" y="0"/>
                      <a:pt x="26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5"/>
              <p:cNvSpPr/>
              <p:nvPr/>
            </p:nvSpPr>
            <p:spPr>
              <a:xfrm>
                <a:off x="778500" y="248557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463" y="1"/>
                    </a:moveTo>
                    <a:cubicBezTo>
                      <a:pt x="2311" y="1"/>
                      <a:pt x="2186" y="126"/>
                      <a:pt x="2186" y="277"/>
                    </a:cubicBezTo>
                    <a:lnTo>
                      <a:pt x="2186" y="1946"/>
                    </a:lnTo>
                    <a:lnTo>
                      <a:pt x="286" y="1946"/>
                    </a:lnTo>
                    <a:cubicBezTo>
                      <a:pt x="126" y="1946"/>
                      <a:pt x="1" y="2070"/>
                      <a:pt x="1" y="2231"/>
                    </a:cubicBezTo>
                    <a:cubicBezTo>
                      <a:pt x="1" y="2383"/>
                      <a:pt x="126" y="2508"/>
                      <a:pt x="286" y="2508"/>
                    </a:cubicBezTo>
                    <a:lnTo>
                      <a:pt x="2463" y="2508"/>
                    </a:lnTo>
                    <a:cubicBezTo>
                      <a:pt x="2615" y="2508"/>
                      <a:pt x="2739" y="2383"/>
                      <a:pt x="2739" y="2231"/>
                    </a:cubicBezTo>
                    <a:lnTo>
                      <a:pt x="2739" y="277"/>
                    </a:lnTo>
                    <a:cubicBezTo>
                      <a:pt x="2739" y="126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5"/>
              <p:cNvSpPr/>
              <p:nvPr/>
            </p:nvSpPr>
            <p:spPr>
              <a:xfrm>
                <a:off x="588475" y="232812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86" y="1"/>
                    </a:moveTo>
                    <a:cubicBezTo>
                      <a:pt x="126" y="1"/>
                      <a:pt x="1" y="125"/>
                      <a:pt x="1" y="277"/>
                    </a:cubicBezTo>
                    <a:lnTo>
                      <a:pt x="1" y="2231"/>
                    </a:lnTo>
                    <a:cubicBezTo>
                      <a:pt x="1" y="2382"/>
                      <a:pt x="126" y="2507"/>
                      <a:pt x="286" y="2507"/>
                    </a:cubicBezTo>
                    <a:cubicBezTo>
                      <a:pt x="438" y="2507"/>
                      <a:pt x="563" y="2382"/>
                      <a:pt x="563" y="2231"/>
                    </a:cubicBezTo>
                    <a:lnTo>
                      <a:pt x="563" y="554"/>
                    </a:lnTo>
                    <a:lnTo>
                      <a:pt x="2463" y="554"/>
                    </a:lnTo>
                    <a:cubicBezTo>
                      <a:pt x="2615" y="554"/>
                      <a:pt x="2740" y="429"/>
                      <a:pt x="2740" y="277"/>
                    </a:cubicBezTo>
                    <a:cubicBezTo>
                      <a:pt x="2740" y="125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5"/>
              <p:cNvSpPr/>
              <p:nvPr/>
            </p:nvSpPr>
            <p:spPr>
              <a:xfrm>
                <a:off x="834475" y="2370950"/>
                <a:ext cx="138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9"/>
                    </a:lnTo>
                    <a:cubicBezTo>
                      <a:pt x="1" y="491"/>
                      <a:pt x="126" y="616"/>
                      <a:pt x="277" y="616"/>
                    </a:cubicBezTo>
                    <a:cubicBezTo>
                      <a:pt x="429" y="616"/>
                      <a:pt x="554" y="491"/>
                      <a:pt x="554" y="339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5"/>
              <p:cNvSpPr/>
              <p:nvPr/>
            </p:nvSpPr>
            <p:spPr>
              <a:xfrm>
                <a:off x="856350" y="23709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5"/>
              <p:cNvSpPr/>
              <p:nvPr/>
            </p:nvSpPr>
            <p:spPr>
              <a:xfrm>
                <a:off x="828900" y="2398150"/>
                <a:ext cx="47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63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1598" y="563"/>
                    </a:lnTo>
                    <a:cubicBezTo>
                      <a:pt x="1758" y="563"/>
                      <a:pt x="1883" y="438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5"/>
              <p:cNvSpPr/>
              <p:nvPr/>
            </p:nvSpPr>
            <p:spPr>
              <a:xfrm>
                <a:off x="828900" y="2419125"/>
                <a:ext cx="47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1598" y="553"/>
                    </a:lnTo>
                    <a:cubicBezTo>
                      <a:pt x="1758" y="553"/>
                      <a:pt x="1883" y="428"/>
                      <a:pt x="1883" y="277"/>
                    </a:cubicBezTo>
                    <a:cubicBezTo>
                      <a:pt x="1883" y="125"/>
                      <a:pt x="1758" y="0"/>
                      <a:pt x="15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5"/>
              <p:cNvSpPr/>
              <p:nvPr/>
            </p:nvSpPr>
            <p:spPr>
              <a:xfrm>
                <a:off x="828900" y="2439850"/>
                <a:ext cx="471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598" y="554"/>
                    </a:lnTo>
                    <a:cubicBezTo>
                      <a:pt x="1758" y="554"/>
                      <a:pt x="1883" y="429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5"/>
              <p:cNvSpPr/>
              <p:nvPr/>
            </p:nvSpPr>
            <p:spPr>
              <a:xfrm>
                <a:off x="565300" y="2426925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5"/>
              <p:cNvSpPr/>
              <p:nvPr/>
            </p:nvSpPr>
            <p:spPr>
              <a:xfrm>
                <a:off x="587375" y="2426925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29" y="616"/>
                      <a:pt x="553" y="491"/>
                      <a:pt x="553" y="331"/>
                    </a:cubicBezTo>
                    <a:lnTo>
                      <a:pt x="553" y="277"/>
                    </a:lnTo>
                    <a:cubicBezTo>
                      <a:pt x="553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5"/>
              <p:cNvSpPr/>
              <p:nvPr/>
            </p:nvSpPr>
            <p:spPr>
              <a:xfrm>
                <a:off x="559725" y="2454125"/>
                <a:ext cx="47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606" y="554"/>
                    </a:lnTo>
                    <a:cubicBezTo>
                      <a:pt x="1758" y="554"/>
                      <a:pt x="1882" y="429"/>
                      <a:pt x="1882" y="277"/>
                    </a:cubicBezTo>
                    <a:cubicBezTo>
                      <a:pt x="1882" y="126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559725" y="247487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606" y="563"/>
                    </a:lnTo>
                    <a:cubicBezTo>
                      <a:pt x="1758" y="563"/>
                      <a:pt x="1882" y="438"/>
                      <a:pt x="1882" y="277"/>
                    </a:cubicBezTo>
                    <a:cubicBezTo>
                      <a:pt x="1882" y="125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5"/>
              <p:cNvSpPr/>
              <p:nvPr/>
            </p:nvSpPr>
            <p:spPr>
              <a:xfrm>
                <a:off x="559725" y="249562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1606" y="562"/>
                    </a:lnTo>
                    <a:cubicBezTo>
                      <a:pt x="1758" y="562"/>
                      <a:pt x="1882" y="437"/>
                      <a:pt x="1882" y="286"/>
                    </a:cubicBezTo>
                    <a:cubicBezTo>
                      <a:pt x="1882" y="125"/>
                      <a:pt x="1758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          Details of Caching</a:t>
            </a:r>
            <a:endParaRPr lang="en-US"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 </a:t>
            </a:r>
            <a:r>
              <a:rPr lang="en-US" dirty="0"/>
              <a:t>Architecture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20519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4422003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App Pitch Deck by Slidesgo">
  <a:themeElements>
    <a:clrScheme name="Simple Light">
      <a:dk1>
        <a:srgbClr val="000000"/>
      </a:dk1>
      <a:lt1>
        <a:srgbClr val="FFFFFF"/>
      </a:lt1>
      <a:dk2>
        <a:srgbClr val="F3F3F3"/>
      </a:dk2>
      <a:lt2>
        <a:srgbClr val="95FFD4"/>
      </a:lt2>
      <a:accent1>
        <a:srgbClr val="6178F6"/>
      </a:accent1>
      <a:accent2>
        <a:srgbClr val="F8F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ive! 360 2018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609</Words>
  <Application>Microsoft Office PowerPoint</Application>
  <PresentationFormat>On-screen Show (16:9)</PresentationFormat>
  <Paragraphs>98</Paragraphs>
  <Slides>28</Slides>
  <Notes>26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Poppins</vt:lpstr>
      <vt:lpstr>Arial</vt:lpstr>
      <vt:lpstr>Palanquin Dark</vt:lpstr>
      <vt:lpstr>Calibri</vt:lpstr>
      <vt:lpstr>Abhaya Libre</vt:lpstr>
      <vt:lpstr>Arial Bold</vt:lpstr>
      <vt:lpstr>Times New Roman</vt:lpstr>
      <vt:lpstr>Software Development App Pitch Deck by Slidesgo</vt:lpstr>
      <vt:lpstr>Live! 360 2018</vt:lpstr>
      <vt:lpstr>CACHING</vt:lpstr>
      <vt:lpstr>PowerPoint Presentation</vt:lpstr>
      <vt:lpstr>Session Survey</vt:lpstr>
      <vt:lpstr>Table of contents</vt:lpstr>
      <vt:lpstr>—Someone Famous</vt:lpstr>
      <vt:lpstr>Caching</vt:lpstr>
      <vt:lpstr>Caching</vt:lpstr>
      <vt:lpstr>A picture always reinforces  the concept</vt:lpstr>
      <vt:lpstr>Caching</vt:lpstr>
      <vt:lpstr>A picture always reinforces  the concept</vt:lpstr>
      <vt:lpstr>Caching</vt:lpstr>
      <vt:lpstr>In-memory Caching</vt:lpstr>
      <vt:lpstr>Code</vt:lpstr>
      <vt:lpstr>Output Caching</vt:lpstr>
      <vt:lpstr>Code</vt:lpstr>
      <vt:lpstr>Distributed Caching</vt:lpstr>
      <vt:lpstr>Code</vt:lpstr>
      <vt:lpstr>Advanced Topics</vt:lpstr>
      <vt:lpstr>Code</vt:lpstr>
      <vt:lpstr>Caching</vt:lpstr>
      <vt:lpstr>Response Caching</vt:lpstr>
      <vt:lpstr>Code</vt:lpstr>
      <vt:lpstr>Advanced Topics</vt:lpstr>
      <vt:lpstr>Code</vt:lpstr>
      <vt:lpstr>PowerPoint Presentation</vt:lpstr>
      <vt:lpstr>Caching</vt:lpstr>
      <vt:lpstr>Caching</vt:lpstr>
      <vt:lpstr>Session 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App </dc:title>
  <dc:creator>Chris Woodruff</dc:creator>
  <cp:lastModifiedBy>Chris Woodruff</cp:lastModifiedBy>
  <cp:revision>10</cp:revision>
  <dcterms:modified xsi:type="dcterms:W3CDTF">2023-10-28T14:58:47Z</dcterms:modified>
</cp:coreProperties>
</file>